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67" r:id="rId2"/>
    <p:sldId id="273" r:id="rId3"/>
    <p:sldId id="268" r:id="rId4"/>
    <p:sldId id="270" r:id="rId5"/>
    <p:sldId id="271" r:id="rId6"/>
    <p:sldId id="272" r:id="rId7"/>
    <p:sldId id="288" r:id="rId8"/>
    <p:sldId id="274" r:id="rId9"/>
    <p:sldId id="289" r:id="rId10"/>
    <p:sldId id="290" r:id="rId11"/>
    <p:sldId id="291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287" r:id="rId29"/>
    <p:sldId id="275" r:id="rId30"/>
    <p:sldId id="276" r:id="rId31"/>
    <p:sldId id="277" r:id="rId32"/>
    <p:sldId id="278" r:id="rId33"/>
    <p:sldId id="292" r:id="rId34"/>
    <p:sldId id="256" r:id="rId35"/>
    <p:sldId id="257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14401800" cy="8102600"/>
  <p:notesSz cx="14401800" cy="8102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DA969C-7091-4B34-9D76-7817D491D5D7}" v="89" dt="2023-08-02T21:47:34.91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53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 Gonçalves Junior" userId="ea49641c-d249-4f3f-9909-d3483a09ab9b" providerId="ADAL" clId="{CDFE7118-2AE9-4A56-9813-A57C12FA01FF}"/>
    <pc:docChg chg="undo custSel mod modSld modMainMaster">
      <pc:chgData name="Nelson Gonçalves Junior" userId="ea49641c-d249-4f3f-9909-d3483a09ab9b" providerId="ADAL" clId="{CDFE7118-2AE9-4A56-9813-A57C12FA01FF}" dt="2023-06-12T20:36:04.398" v="4" actId="1076"/>
      <pc:docMkLst>
        <pc:docMk/>
      </pc:docMkLst>
      <pc:sldChg chg="modSp mod">
        <pc:chgData name="Nelson Gonçalves Junior" userId="ea49641c-d249-4f3f-9909-d3483a09ab9b" providerId="ADAL" clId="{CDFE7118-2AE9-4A56-9813-A57C12FA01FF}" dt="2023-06-12T20:35:57.597" v="3" actId="1076"/>
        <pc:sldMkLst>
          <pc:docMk/>
          <pc:sldMk cId="319079238" sldId="269"/>
        </pc:sldMkLst>
        <pc:picChg chg="mod">
          <ac:chgData name="Nelson Gonçalves Junior" userId="ea49641c-d249-4f3f-9909-d3483a09ab9b" providerId="ADAL" clId="{CDFE7118-2AE9-4A56-9813-A57C12FA01FF}" dt="2023-06-12T20:35:57.597" v="3" actId="1076"/>
          <ac:picMkLst>
            <pc:docMk/>
            <pc:sldMk cId="319079238" sldId="269"/>
            <ac:picMk id="3" creationId="{76E54592-E99F-5791-7B8D-3121500C8E64}"/>
          </ac:picMkLst>
        </pc:picChg>
      </pc:sldChg>
      <pc:sldChg chg="modSp mod">
        <pc:chgData name="Nelson Gonçalves Junior" userId="ea49641c-d249-4f3f-9909-d3483a09ab9b" providerId="ADAL" clId="{CDFE7118-2AE9-4A56-9813-A57C12FA01FF}" dt="2023-06-12T20:36:04.398" v="4" actId="1076"/>
        <pc:sldMkLst>
          <pc:docMk/>
          <pc:sldMk cId="1883635552" sldId="301"/>
        </pc:sldMkLst>
        <pc:picChg chg="mod">
          <ac:chgData name="Nelson Gonçalves Junior" userId="ea49641c-d249-4f3f-9909-d3483a09ab9b" providerId="ADAL" clId="{CDFE7118-2AE9-4A56-9813-A57C12FA01FF}" dt="2023-06-12T20:36:04.398" v="4" actId="1076"/>
          <ac:picMkLst>
            <pc:docMk/>
            <pc:sldMk cId="1883635552" sldId="301"/>
            <ac:picMk id="3" creationId="{260C9922-D2CC-3C5C-4842-503A6F089F02}"/>
          </ac:picMkLst>
        </pc:picChg>
      </pc:sldChg>
      <pc:sldMasterChg chg="addSp mod">
        <pc:chgData name="Nelson Gonçalves Junior" userId="ea49641c-d249-4f3f-9909-d3483a09ab9b" providerId="ADAL" clId="{CDFE7118-2AE9-4A56-9813-A57C12FA01FF}" dt="2023-06-12T20:35:54.624" v="0" actId="33475"/>
        <pc:sldMasterMkLst>
          <pc:docMk/>
          <pc:sldMasterMk cId="0" sldId="2147483648"/>
        </pc:sldMasterMkLst>
        <pc:spChg chg="add">
          <ac:chgData name="Nelson Gonçalves Junior" userId="ea49641c-d249-4f3f-9909-d3483a09ab9b" providerId="ADAL" clId="{CDFE7118-2AE9-4A56-9813-A57C12FA01FF}" dt="2023-06-12T20:35:54.624" v="0" actId="33475"/>
          <ac:spMkLst>
            <pc:docMk/>
            <pc:sldMasterMk cId="0" sldId="2147483648"/>
            <ac:spMk id="9" creationId="{98997550-7C5E-AE0D-A9F9-D350C206DD07}"/>
          </ac:spMkLst>
        </pc:spChg>
        <pc:spChg chg="add">
          <ac:chgData name="Nelson Gonçalves Junior" userId="ea49641c-d249-4f3f-9909-d3483a09ab9b" providerId="ADAL" clId="{CDFE7118-2AE9-4A56-9813-A57C12FA01FF}" dt="2023-06-12T20:35:54.624" v="0" actId="33475"/>
          <ac:spMkLst>
            <pc:docMk/>
            <pc:sldMasterMk cId="0" sldId="2147483648"/>
            <ac:spMk id="10" creationId="{D86B23A3-82EF-DA05-4547-390966B99610}"/>
          </ac:spMkLst>
        </pc:spChg>
      </pc:sldMasterChg>
    </pc:docChg>
  </pc:docChgLst>
  <pc:docChgLst>
    <pc:chgData name="Nelson Gonçalves Junior" userId="ea49641c-d249-4f3f-9909-d3483a09ab9b" providerId="ADAL" clId="{B0DA969C-7091-4B34-9D76-7817D491D5D7}"/>
    <pc:docChg chg="undo custSel addSld delSld modSld sldOrd">
      <pc:chgData name="Nelson Gonçalves Junior" userId="ea49641c-d249-4f3f-9909-d3483a09ab9b" providerId="ADAL" clId="{B0DA969C-7091-4B34-9D76-7817D491D5D7}" dt="2023-08-02T21:47:34.911" v="1767"/>
      <pc:docMkLst>
        <pc:docMk/>
      </pc:docMkLst>
      <pc:sldChg chg="del">
        <pc:chgData name="Nelson Gonçalves Junior" userId="ea49641c-d249-4f3f-9909-d3483a09ab9b" providerId="ADAL" clId="{B0DA969C-7091-4B34-9D76-7817D491D5D7}" dt="2023-08-02T21:38:37.446" v="1686" actId="47"/>
        <pc:sldMkLst>
          <pc:docMk/>
          <pc:sldMk cId="0" sldId="258"/>
        </pc:sldMkLst>
      </pc:sldChg>
      <pc:sldChg chg="del">
        <pc:chgData name="Nelson Gonçalves Junior" userId="ea49641c-d249-4f3f-9909-d3483a09ab9b" providerId="ADAL" clId="{B0DA969C-7091-4B34-9D76-7817D491D5D7}" dt="2023-08-02T21:38:37.956" v="1687" actId="47"/>
        <pc:sldMkLst>
          <pc:docMk/>
          <pc:sldMk cId="0" sldId="259"/>
        </pc:sldMkLst>
      </pc:sldChg>
      <pc:sldChg chg="del">
        <pc:chgData name="Nelson Gonçalves Junior" userId="ea49641c-d249-4f3f-9909-d3483a09ab9b" providerId="ADAL" clId="{B0DA969C-7091-4B34-9D76-7817D491D5D7}" dt="2023-08-02T21:38:38.453" v="1688" actId="47"/>
        <pc:sldMkLst>
          <pc:docMk/>
          <pc:sldMk cId="0" sldId="260"/>
        </pc:sldMkLst>
      </pc:sldChg>
      <pc:sldChg chg="del">
        <pc:chgData name="Nelson Gonçalves Junior" userId="ea49641c-d249-4f3f-9909-d3483a09ab9b" providerId="ADAL" clId="{B0DA969C-7091-4B34-9D76-7817D491D5D7}" dt="2023-08-02T21:38:39.197" v="1689" actId="47"/>
        <pc:sldMkLst>
          <pc:docMk/>
          <pc:sldMk cId="0" sldId="261"/>
        </pc:sldMkLst>
      </pc:sldChg>
      <pc:sldChg chg="del">
        <pc:chgData name="Nelson Gonçalves Junior" userId="ea49641c-d249-4f3f-9909-d3483a09ab9b" providerId="ADAL" clId="{B0DA969C-7091-4B34-9D76-7817D491D5D7}" dt="2023-08-02T21:38:40.071" v="1690" actId="47"/>
        <pc:sldMkLst>
          <pc:docMk/>
          <pc:sldMk cId="0" sldId="262"/>
        </pc:sldMkLst>
      </pc:sldChg>
      <pc:sldChg chg="del">
        <pc:chgData name="Nelson Gonçalves Junior" userId="ea49641c-d249-4f3f-9909-d3483a09ab9b" providerId="ADAL" clId="{B0DA969C-7091-4B34-9D76-7817D491D5D7}" dt="2023-08-02T21:38:40.713" v="1691" actId="47"/>
        <pc:sldMkLst>
          <pc:docMk/>
          <pc:sldMk cId="0" sldId="263"/>
        </pc:sldMkLst>
      </pc:sldChg>
      <pc:sldChg chg="del">
        <pc:chgData name="Nelson Gonçalves Junior" userId="ea49641c-d249-4f3f-9909-d3483a09ab9b" providerId="ADAL" clId="{B0DA969C-7091-4B34-9D76-7817D491D5D7}" dt="2023-08-02T21:38:41.330" v="1692" actId="47"/>
        <pc:sldMkLst>
          <pc:docMk/>
          <pc:sldMk cId="0" sldId="264"/>
        </pc:sldMkLst>
      </pc:sldChg>
      <pc:sldChg chg="del">
        <pc:chgData name="Nelson Gonçalves Junior" userId="ea49641c-d249-4f3f-9909-d3483a09ab9b" providerId="ADAL" clId="{B0DA969C-7091-4B34-9D76-7817D491D5D7}" dt="2023-08-02T21:38:41.996" v="1693" actId="47"/>
        <pc:sldMkLst>
          <pc:docMk/>
          <pc:sldMk cId="0" sldId="265"/>
        </pc:sldMkLst>
      </pc:sldChg>
      <pc:sldChg chg="del">
        <pc:chgData name="Nelson Gonçalves Junior" userId="ea49641c-d249-4f3f-9909-d3483a09ab9b" providerId="ADAL" clId="{B0DA969C-7091-4B34-9D76-7817D491D5D7}" dt="2023-08-02T21:38:42.883" v="1694" actId="47"/>
        <pc:sldMkLst>
          <pc:docMk/>
          <pc:sldMk cId="0" sldId="266"/>
        </pc:sldMkLst>
      </pc:sldChg>
      <pc:sldChg chg="addSp modSp mod">
        <pc:chgData name="Nelson Gonçalves Junior" userId="ea49641c-d249-4f3f-9909-d3483a09ab9b" providerId="ADAL" clId="{B0DA969C-7091-4B34-9D76-7817D491D5D7}" dt="2023-08-02T20:53:55.640" v="19" actId="1076"/>
        <pc:sldMkLst>
          <pc:docMk/>
          <pc:sldMk cId="3833292340" sldId="267"/>
        </pc:sldMkLst>
        <pc:spChg chg="add mod">
          <ac:chgData name="Nelson Gonçalves Junior" userId="ea49641c-d249-4f3f-9909-d3483a09ab9b" providerId="ADAL" clId="{B0DA969C-7091-4B34-9D76-7817D491D5D7}" dt="2023-08-02T20:53:55.640" v="19" actId="1076"/>
          <ac:spMkLst>
            <pc:docMk/>
            <pc:sldMk cId="3833292340" sldId="267"/>
            <ac:spMk id="2" creationId="{7E641F0B-39B5-FE7E-97F2-91F8FD8DE09E}"/>
          </ac:spMkLst>
        </pc:spChg>
        <pc:picChg chg="mod">
          <ac:chgData name="Nelson Gonçalves Junior" userId="ea49641c-d249-4f3f-9909-d3483a09ab9b" providerId="ADAL" clId="{B0DA969C-7091-4B34-9D76-7817D491D5D7}" dt="2023-08-02T20:53:38.793" v="16" actId="1076"/>
          <ac:picMkLst>
            <pc:docMk/>
            <pc:sldMk cId="3833292340" sldId="267"/>
            <ac:picMk id="3" creationId="{9005573C-20CE-4681-91DA-733BF6CBFBB8}"/>
          </ac:picMkLst>
        </pc:picChg>
      </pc:sldChg>
      <pc:sldChg chg="add del">
        <pc:chgData name="Nelson Gonçalves Junior" userId="ea49641c-d249-4f3f-9909-d3483a09ab9b" providerId="ADAL" clId="{B0DA969C-7091-4B34-9D76-7817D491D5D7}" dt="2023-08-02T20:54:26.285" v="22" actId="47"/>
        <pc:sldMkLst>
          <pc:docMk/>
          <pc:sldMk cId="319079238" sldId="269"/>
        </pc:sldMkLst>
      </pc:sldChg>
      <pc:sldChg chg="ord">
        <pc:chgData name="Nelson Gonçalves Junior" userId="ea49641c-d249-4f3f-9909-d3483a09ab9b" providerId="ADAL" clId="{B0DA969C-7091-4B34-9D76-7817D491D5D7}" dt="2023-08-02T20:54:07.342" v="21"/>
        <pc:sldMkLst>
          <pc:docMk/>
          <pc:sldMk cId="1632168475" sldId="273"/>
        </pc:sldMkLst>
      </pc:sldChg>
      <pc:sldChg chg="addSp delSp modSp mod ord">
        <pc:chgData name="Nelson Gonçalves Junior" userId="ea49641c-d249-4f3f-9909-d3483a09ab9b" providerId="ADAL" clId="{B0DA969C-7091-4B34-9D76-7817D491D5D7}" dt="2023-08-02T21:42:15.930" v="1727"/>
        <pc:sldMkLst>
          <pc:docMk/>
          <pc:sldMk cId="1224827682" sldId="274"/>
        </pc:sldMkLst>
        <pc:picChg chg="mod">
          <ac:chgData name="Nelson Gonçalves Junior" userId="ea49641c-d249-4f3f-9909-d3483a09ab9b" providerId="ADAL" clId="{B0DA969C-7091-4B34-9D76-7817D491D5D7}" dt="2023-08-02T20:57:55.948" v="32" actId="1076"/>
          <ac:picMkLst>
            <pc:docMk/>
            <pc:sldMk cId="1224827682" sldId="274"/>
            <ac:picMk id="3" creationId="{544C2921-A044-B5AB-E9BA-CED4FC12A445}"/>
          </ac:picMkLst>
        </pc:picChg>
        <pc:picChg chg="add del mod">
          <ac:chgData name="Nelson Gonçalves Junior" userId="ea49641c-d249-4f3f-9909-d3483a09ab9b" providerId="ADAL" clId="{B0DA969C-7091-4B34-9D76-7817D491D5D7}" dt="2023-08-02T21:41:04.037" v="1702" actId="478"/>
          <ac:picMkLst>
            <pc:docMk/>
            <pc:sldMk cId="1224827682" sldId="274"/>
            <ac:picMk id="4" creationId="{6C5778CF-7E73-A522-22DD-46A6DED11AE1}"/>
          </ac:picMkLst>
        </pc:picChg>
      </pc:sldChg>
      <pc:sldChg chg="ord">
        <pc:chgData name="Nelson Gonçalves Junior" userId="ea49641c-d249-4f3f-9909-d3483a09ab9b" providerId="ADAL" clId="{B0DA969C-7091-4B34-9D76-7817D491D5D7}" dt="2023-08-02T21:38:28.154" v="1685"/>
        <pc:sldMkLst>
          <pc:docMk/>
          <pc:sldMk cId="2036810155" sldId="275"/>
        </pc:sldMkLst>
      </pc:sldChg>
      <pc:sldChg chg="ord">
        <pc:chgData name="Nelson Gonçalves Junior" userId="ea49641c-d249-4f3f-9909-d3483a09ab9b" providerId="ADAL" clId="{B0DA969C-7091-4B34-9D76-7817D491D5D7}" dt="2023-08-02T21:38:28.154" v="1685"/>
        <pc:sldMkLst>
          <pc:docMk/>
          <pc:sldMk cId="3022334562" sldId="276"/>
        </pc:sldMkLst>
      </pc:sldChg>
      <pc:sldChg chg="ord">
        <pc:chgData name="Nelson Gonçalves Junior" userId="ea49641c-d249-4f3f-9909-d3483a09ab9b" providerId="ADAL" clId="{B0DA969C-7091-4B34-9D76-7817D491D5D7}" dt="2023-08-02T21:38:28.154" v="1685"/>
        <pc:sldMkLst>
          <pc:docMk/>
          <pc:sldMk cId="449090199" sldId="277"/>
        </pc:sldMkLst>
      </pc:sldChg>
      <pc:sldChg chg="ord">
        <pc:chgData name="Nelson Gonçalves Junior" userId="ea49641c-d249-4f3f-9909-d3483a09ab9b" providerId="ADAL" clId="{B0DA969C-7091-4B34-9D76-7817D491D5D7}" dt="2023-08-02T21:38:28.154" v="1685"/>
        <pc:sldMkLst>
          <pc:docMk/>
          <pc:sldMk cId="2524024555" sldId="278"/>
        </pc:sldMkLst>
      </pc:sldChg>
      <pc:sldChg chg="del">
        <pc:chgData name="Nelson Gonçalves Junior" userId="ea49641c-d249-4f3f-9909-d3483a09ab9b" providerId="ADAL" clId="{B0DA969C-7091-4B34-9D76-7817D491D5D7}" dt="2023-08-02T21:38:09.565" v="1676" actId="47"/>
        <pc:sldMkLst>
          <pc:docMk/>
          <pc:sldMk cId="1108236896" sldId="279"/>
        </pc:sldMkLst>
      </pc:sldChg>
      <pc:sldChg chg="del">
        <pc:chgData name="Nelson Gonçalves Junior" userId="ea49641c-d249-4f3f-9909-d3483a09ab9b" providerId="ADAL" clId="{B0DA969C-7091-4B34-9D76-7817D491D5D7}" dt="2023-08-02T21:38:10.135" v="1677" actId="47"/>
        <pc:sldMkLst>
          <pc:docMk/>
          <pc:sldMk cId="1562287633" sldId="280"/>
        </pc:sldMkLst>
      </pc:sldChg>
      <pc:sldChg chg="del">
        <pc:chgData name="Nelson Gonçalves Junior" userId="ea49641c-d249-4f3f-9909-d3483a09ab9b" providerId="ADAL" clId="{B0DA969C-7091-4B34-9D76-7817D491D5D7}" dt="2023-08-02T21:38:10.902" v="1678" actId="47"/>
        <pc:sldMkLst>
          <pc:docMk/>
          <pc:sldMk cId="4044523253" sldId="281"/>
        </pc:sldMkLst>
      </pc:sldChg>
      <pc:sldChg chg="del">
        <pc:chgData name="Nelson Gonçalves Junior" userId="ea49641c-d249-4f3f-9909-d3483a09ab9b" providerId="ADAL" clId="{B0DA969C-7091-4B34-9D76-7817D491D5D7}" dt="2023-08-02T21:38:11.631" v="1679" actId="47"/>
        <pc:sldMkLst>
          <pc:docMk/>
          <pc:sldMk cId="1573221419" sldId="282"/>
        </pc:sldMkLst>
      </pc:sldChg>
      <pc:sldChg chg="del">
        <pc:chgData name="Nelson Gonçalves Junior" userId="ea49641c-d249-4f3f-9909-d3483a09ab9b" providerId="ADAL" clId="{B0DA969C-7091-4B34-9D76-7817D491D5D7}" dt="2023-08-02T21:38:12.582" v="1680" actId="47"/>
        <pc:sldMkLst>
          <pc:docMk/>
          <pc:sldMk cId="2917829304" sldId="283"/>
        </pc:sldMkLst>
      </pc:sldChg>
      <pc:sldChg chg="del">
        <pc:chgData name="Nelson Gonçalves Junior" userId="ea49641c-d249-4f3f-9909-d3483a09ab9b" providerId="ADAL" clId="{B0DA969C-7091-4B34-9D76-7817D491D5D7}" dt="2023-08-02T21:38:13.187" v="1681" actId="47"/>
        <pc:sldMkLst>
          <pc:docMk/>
          <pc:sldMk cId="1223112416" sldId="284"/>
        </pc:sldMkLst>
      </pc:sldChg>
      <pc:sldChg chg="del">
        <pc:chgData name="Nelson Gonçalves Junior" userId="ea49641c-d249-4f3f-9909-d3483a09ab9b" providerId="ADAL" clId="{B0DA969C-7091-4B34-9D76-7817D491D5D7}" dt="2023-08-02T21:38:14.448" v="1682" actId="47"/>
        <pc:sldMkLst>
          <pc:docMk/>
          <pc:sldMk cId="3867465340" sldId="285"/>
        </pc:sldMkLst>
      </pc:sldChg>
      <pc:sldChg chg="del">
        <pc:chgData name="Nelson Gonçalves Junior" userId="ea49641c-d249-4f3f-9909-d3483a09ab9b" providerId="ADAL" clId="{B0DA969C-7091-4B34-9D76-7817D491D5D7}" dt="2023-08-02T21:38:15.275" v="1683" actId="47"/>
        <pc:sldMkLst>
          <pc:docMk/>
          <pc:sldMk cId="4143562364" sldId="286"/>
        </pc:sldMkLst>
      </pc:sldChg>
      <pc:sldChg chg="del">
        <pc:chgData name="Nelson Gonçalves Junior" userId="ea49641c-d249-4f3f-9909-d3483a09ab9b" providerId="ADAL" clId="{B0DA969C-7091-4B34-9D76-7817D491D5D7}" dt="2023-08-02T21:42:00.983" v="1722" actId="2696"/>
        <pc:sldMkLst>
          <pc:docMk/>
          <pc:sldMk cId="3684767941" sldId="288"/>
        </pc:sldMkLst>
      </pc:sldChg>
      <pc:sldChg chg="add">
        <pc:chgData name="Nelson Gonçalves Junior" userId="ea49641c-d249-4f3f-9909-d3483a09ab9b" providerId="ADAL" clId="{B0DA969C-7091-4B34-9D76-7817D491D5D7}" dt="2023-08-02T21:42:06.870" v="1723"/>
        <pc:sldMkLst>
          <pc:docMk/>
          <pc:sldMk cId="3944245634" sldId="288"/>
        </pc:sldMkLst>
      </pc:sldChg>
      <pc:sldChg chg="del">
        <pc:chgData name="Nelson Gonçalves Junior" userId="ea49641c-d249-4f3f-9909-d3483a09ab9b" providerId="ADAL" clId="{B0DA969C-7091-4B34-9D76-7817D491D5D7}" dt="2023-08-02T21:42:00.983" v="1722" actId="2696"/>
        <pc:sldMkLst>
          <pc:docMk/>
          <pc:sldMk cId="1959572217" sldId="289"/>
        </pc:sldMkLst>
      </pc:sldChg>
      <pc:sldChg chg="add">
        <pc:chgData name="Nelson Gonçalves Junior" userId="ea49641c-d249-4f3f-9909-d3483a09ab9b" providerId="ADAL" clId="{B0DA969C-7091-4B34-9D76-7817D491D5D7}" dt="2023-08-02T21:42:06.870" v="1723"/>
        <pc:sldMkLst>
          <pc:docMk/>
          <pc:sldMk cId="2454832762" sldId="289"/>
        </pc:sldMkLst>
      </pc:sldChg>
      <pc:sldChg chg="add">
        <pc:chgData name="Nelson Gonçalves Junior" userId="ea49641c-d249-4f3f-9909-d3483a09ab9b" providerId="ADAL" clId="{B0DA969C-7091-4B34-9D76-7817D491D5D7}" dt="2023-08-02T21:42:06.870" v="1723"/>
        <pc:sldMkLst>
          <pc:docMk/>
          <pc:sldMk cId="1378406511" sldId="290"/>
        </pc:sldMkLst>
      </pc:sldChg>
      <pc:sldChg chg="del">
        <pc:chgData name="Nelson Gonçalves Junior" userId="ea49641c-d249-4f3f-9909-d3483a09ab9b" providerId="ADAL" clId="{B0DA969C-7091-4B34-9D76-7817D491D5D7}" dt="2023-08-02T21:42:00.983" v="1722" actId="2696"/>
        <pc:sldMkLst>
          <pc:docMk/>
          <pc:sldMk cId="1662989772" sldId="290"/>
        </pc:sldMkLst>
      </pc:sldChg>
      <pc:sldChg chg="add">
        <pc:chgData name="Nelson Gonçalves Junior" userId="ea49641c-d249-4f3f-9909-d3483a09ab9b" providerId="ADAL" clId="{B0DA969C-7091-4B34-9D76-7817D491D5D7}" dt="2023-08-02T21:42:06.870" v="1723"/>
        <pc:sldMkLst>
          <pc:docMk/>
          <pc:sldMk cId="1673634089" sldId="291"/>
        </pc:sldMkLst>
      </pc:sldChg>
      <pc:sldChg chg="del">
        <pc:chgData name="Nelson Gonçalves Junior" userId="ea49641c-d249-4f3f-9909-d3483a09ab9b" providerId="ADAL" clId="{B0DA969C-7091-4B34-9D76-7817D491D5D7}" dt="2023-08-02T21:42:00.983" v="1722" actId="2696"/>
        <pc:sldMkLst>
          <pc:docMk/>
          <pc:sldMk cId="2706994351" sldId="291"/>
        </pc:sldMkLst>
      </pc:sldChg>
      <pc:sldChg chg="add del">
        <pc:chgData name="Nelson Gonçalves Junior" userId="ea49641c-d249-4f3f-9909-d3483a09ab9b" providerId="ADAL" clId="{B0DA969C-7091-4B34-9D76-7817D491D5D7}" dt="2023-08-02T20:55:47.688" v="27" actId="47"/>
        <pc:sldMkLst>
          <pc:docMk/>
          <pc:sldMk cId="2882977910" sldId="296"/>
        </pc:sldMkLst>
      </pc:sldChg>
      <pc:sldChg chg="add del">
        <pc:chgData name="Nelson Gonçalves Junior" userId="ea49641c-d249-4f3f-9909-d3483a09ab9b" providerId="ADAL" clId="{B0DA969C-7091-4B34-9D76-7817D491D5D7}" dt="2023-08-02T20:55:48.648" v="28" actId="47"/>
        <pc:sldMkLst>
          <pc:docMk/>
          <pc:sldMk cId="3812479076" sldId="297"/>
        </pc:sldMkLst>
      </pc:sldChg>
      <pc:sldChg chg="add del">
        <pc:chgData name="Nelson Gonçalves Junior" userId="ea49641c-d249-4f3f-9909-d3483a09ab9b" providerId="ADAL" clId="{B0DA969C-7091-4B34-9D76-7817D491D5D7}" dt="2023-08-02T20:55:49.187" v="29" actId="47"/>
        <pc:sldMkLst>
          <pc:docMk/>
          <pc:sldMk cId="4165985532" sldId="298"/>
        </pc:sldMkLst>
      </pc:sldChg>
      <pc:sldChg chg="add del">
        <pc:chgData name="Nelson Gonçalves Junior" userId="ea49641c-d249-4f3f-9909-d3483a09ab9b" providerId="ADAL" clId="{B0DA969C-7091-4B34-9D76-7817D491D5D7}" dt="2023-08-02T20:55:49.843" v="30" actId="47"/>
        <pc:sldMkLst>
          <pc:docMk/>
          <pc:sldMk cId="1883635552" sldId="301"/>
        </pc:sldMkLst>
      </pc:sldChg>
      <pc:sldChg chg="addSp delSp modSp add mod">
        <pc:chgData name="Nelson Gonçalves Junior" userId="ea49641c-d249-4f3f-9909-d3483a09ab9b" providerId="ADAL" clId="{B0DA969C-7091-4B34-9D76-7817D491D5D7}" dt="2023-08-02T21:41:05.313" v="1703"/>
        <pc:sldMkLst>
          <pc:docMk/>
          <pc:sldMk cId="557391674" sldId="303"/>
        </pc:sldMkLst>
        <pc:spChg chg="add mod">
          <ac:chgData name="Nelson Gonçalves Junior" userId="ea49641c-d249-4f3f-9909-d3483a09ab9b" providerId="ADAL" clId="{B0DA969C-7091-4B34-9D76-7817D491D5D7}" dt="2023-08-02T21:07:48.460" v="144" actId="1076"/>
          <ac:spMkLst>
            <pc:docMk/>
            <pc:sldMk cId="557391674" sldId="303"/>
            <ac:spMk id="2" creationId="{A58DF0D4-BAC9-18A3-C24D-5DDD471C3B3F}"/>
          </ac:spMkLst>
        </pc:spChg>
        <pc:graphicFrameChg chg="add del mod">
          <ac:chgData name="Nelson Gonçalves Junior" userId="ea49641c-d249-4f3f-9909-d3483a09ab9b" providerId="ADAL" clId="{B0DA969C-7091-4B34-9D76-7817D491D5D7}" dt="2023-08-02T21:00:54.496" v="65" actId="478"/>
          <ac:graphicFrameMkLst>
            <pc:docMk/>
            <pc:sldMk cId="557391674" sldId="303"/>
            <ac:graphicFrameMk id="4" creationId="{994018E1-A0CF-CBC7-D9FB-3FF7A85F1CE5}"/>
          </ac:graphicFrameMkLst>
        </pc:graphicFrameChg>
        <pc:graphicFrameChg chg="add del mod">
          <ac:chgData name="Nelson Gonçalves Junior" userId="ea49641c-d249-4f3f-9909-d3483a09ab9b" providerId="ADAL" clId="{B0DA969C-7091-4B34-9D76-7817D491D5D7}" dt="2023-08-02T21:01:11.661" v="67" actId="478"/>
          <ac:graphicFrameMkLst>
            <pc:docMk/>
            <pc:sldMk cId="557391674" sldId="303"/>
            <ac:graphicFrameMk id="5" creationId="{8ED175E4-5404-C457-127A-5B25F3A827A0}"/>
          </ac:graphicFrameMkLst>
        </pc:graphicFrameChg>
        <pc:picChg chg="del">
          <ac:chgData name="Nelson Gonçalves Junior" userId="ea49641c-d249-4f3f-9909-d3483a09ab9b" providerId="ADAL" clId="{B0DA969C-7091-4B34-9D76-7817D491D5D7}" dt="2023-08-02T20:58:04.243" v="34" actId="478"/>
          <ac:picMkLst>
            <pc:docMk/>
            <pc:sldMk cId="557391674" sldId="303"/>
            <ac:picMk id="3" creationId="{544C2921-A044-B5AB-E9BA-CED4FC12A445}"/>
          </ac:picMkLst>
        </pc:picChg>
        <pc:picChg chg="add del mod">
          <ac:chgData name="Nelson Gonçalves Junior" userId="ea49641c-d249-4f3f-9909-d3483a09ab9b" providerId="ADAL" clId="{B0DA969C-7091-4B34-9D76-7817D491D5D7}" dt="2023-08-02T21:03:30.006" v="119" actId="478"/>
          <ac:picMkLst>
            <pc:docMk/>
            <pc:sldMk cId="557391674" sldId="303"/>
            <ac:picMk id="6" creationId="{DA1D90A4-FD35-F68C-A74C-4E44F3376850}"/>
          </ac:picMkLst>
        </pc:picChg>
        <pc:picChg chg="add mod">
          <ac:chgData name="Nelson Gonçalves Junior" userId="ea49641c-d249-4f3f-9909-d3483a09ab9b" providerId="ADAL" clId="{B0DA969C-7091-4B34-9D76-7817D491D5D7}" dt="2023-08-02T21:05:04.245" v="126" actId="207"/>
          <ac:picMkLst>
            <pc:docMk/>
            <pc:sldMk cId="557391674" sldId="303"/>
            <ac:picMk id="7" creationId="{221B20DE-08A3-94A1-695B-22569140B687}"/>
          </ac:picMkLst>
        </pc:picChg>
        <pc:picChg chg="add del mod">
          <ac:chgData name="Nelson Gonçalves Junior" userId="ea49641c-d249-4f3f-9909-d3483a09ab9b" providerId="ADAL" clId="{B0DA969C-7091-4B34-9D76-7817D491D5D7}" dt="2023-08-02T21:05:00.081" v="125" actId="478"/>
          <ac:picMkLst>
            <pc:docMk/>
            <pc:sldMk cId="557391674" sldId="303"/>
            <ac:picMk id="8" creationId="{9DFBA023-87AE-100F-13C8-7EA30C20039B}"/>
          </ac:picMkLst>
        </pc:picChg>
        <pc:picChg chg="add">
          <ac:chgData name="Nelson Gonçalves Junior" userId="ea49641c-d249-4f3f-9909-d3483a09ab9b" providerId="ADAL" clId="{B0DA969C-7091-4B34-9D76-7817D491D5D7}" dt="2023-08-02T21:05:45.425" v="127"/>
          <ac:picMkLst>
            <pc:docMk/>
            <pc:sldMk cId="557391674" sldId="303"/>
            <ac:picMk id="9" creationId="{74B93B19-71E1-F6C7-D40E-C59B2B41EBE5}"/>
          </ac:picMkLst>
        </pc:picChg>
        <pc:picChg chg="add del">
          <ac:chgData name="Nelson Gonçalves Junior" userId="ea49641c-d249-4f3f-9909-d3483a09ab9b" providerId="ADAL" clId="{B0DA969C-7091-4B34-9D76-7817D491D5D7}" dt="2023-08-02T21:05:53.737" v="129" actId="478"/>
          <ac:picMkLst>
            <pc:docMk/>
            <pc:sldMk cId="557391674" sldId="303"/>
            <ac:picMk id="10" creationId="{0F1BF255-17BA-1828-EC08-FE2CE06CFB5A}"/>
          </ac:picMkLst>
        </pc:picChg>
        <pc:picChg chg="add mod">
          <ac:chgData name="Nelson Gonçalves Junior" userId="ea49641c-d249-4f3f-9909-d3483a09ab9b" providerId="ADAL" clId="{B0DA969C-7091-4B34-9D76-7817D491D5D7}" dt="2023-08-02T21:41:05.313" v="1703"/>
          <ac:picMkLst>
            <pc:docMk/>
            <pc:sldMk cId="557391674" sldId="303"/>
            <ac:picMk id="11" creationId="{AC176C08-05F9-BCE2-5578-7F604A564E81}"/>
          </ac:picMkLst>
        </pc:picChg>
      </pc:sldChg>
      <pc:sldChg chg="addSp delSp modSp add mod modAnim">
        <pc:chgData name="Nelson Gonçalves Junior" userId="ea49641c-d249-4f3f-9909-d3483a09ab9b" providerId="ADAL" clId="{B0DA969C-7091-4B34-9D76-7817D491D5D7}" dt="2023-08-02T21:46:15.954" v="1757"/>
        <pc:sldMkLst>
          <pc:docMk/>
          <pc:sldMk cId="788371312" sldId="304"/>
        </pc:sldMkLst>
        <pc:spChg chg="mod ord">
          <ac:chgData name="Nelson Gonçalves Junior" userId="ea49641c-d249-4f3f-9909-d3483a09ab9b" providerId="ADAL" clId="{B0DA969C-7091-4B34-9D76-7817D491D5D7}" dt="2023-08-02T21:09:13.663" v="251" actId="20577"/>
          <ac:spMkLst>
            <pc:docMk/>
            <pc:sldMk cId="788371312" sldId="304"/>
            <ac:spMk id="2" creationId="{A58DF0D4-BAC9-18A3-C24D-5DDD471C3B3F}"/>
          </ac:spMkLst>
        </pc:spChg>
        <pc:spChg chg="add mod">
          <ac:chgData name="Nelson Gonçalves Junior" userId="ea49641c-d249-4f3f-9909-d3483a09ab9b" providerId="ADAL" clId="{B0DA969C-7091-4B34-9D76-7817D491D5D7}" dt="2023-08-02T21:10:21.101" v="314" actId="20577"/>
          <ac:spMkLst>
            <pc:docMk/>
            <pc:sldMk cId="788371312" sldId="304"/>
            <ac:spMk id="4" creationId="{F6467D65-C258-99DF-4D4E-0BABF591EAEE}"/>
          </ac:spMkLst>
        </pc:spChg>
        <pc:picChg chg="add mod">
          <ac:chgData name="Nelson Gonçalves Junior" userId="ea49641c-d249-4f3f-9909-d3483a09ab9b" providerId="ADAL" clId="{B0DA969C-7091-4B34-9D76-7817D491D5D7}" dt="2023-08-02T21:09:39.189" v="258" actId="1076"/>
          <ac:picMkLst>
            <pc:docMk/>
            <pc:sldMk cId="788371312" sldId="304"/>
            <ac:picMk id="3" creationId="{C815762C-07A2-DA76-7A98-C75BBCF3E57A}"/>
          </ac:picMkLst>
        </pc:picChg>
        <pc:picChg chg="add mod">
          <ac:chgData name="Nelson Gonçalves Junior" userId="ea49641c-d249-4f3f-9909-d3483a09ab9b" providerId="ADAL" clId="{B0DA969C-7091-4B34-9D76-7817D491D5D7}" dt="2023-08-02T21:41:06.969" v="1704"/>
          <ac:picMkLst>
            <pc:docMk/>
            <pc:sldMk cId="788371312" sldId="304"/>
            <ac:picMk id="5" creationId="{B556DC9B-C25B-EF6F-A6FA-982EE8B3FC7E}"/>
          </ac:picMkLst>
        </pc:picChg>
        <pc:picChg chg="del mod">
          <ac:chgData name="Nelson Gonçalves Junior" userId="ea49641c-d249-4f3f-9909-d3483a09ab9b" providerId="ADAL" clId="{B0DA969C-7091-4B34-9D76-7817D491D5D7}" dt="2023-08-02T21:09:42.058" v="259" actId="478"/>
          <ac:picMkLst>
            <pc:docMk/>
            <pc:sldMk cId="788371312" sldId="304"/>
            <ac:picMk id="7" creationId="{221B20DE-08A3-94A1-695B-22569140B687}"/>
          </ac:picMkLst>
        </pc:picChg>
      </pc:sldChg>
      <pc:sldChg chg="addSp delSp modSp add mod delAnim">
        <pc:chgData name="Nelson Gonçalves Junior" userId="ea49641c-d249-4f3f-9909-d3483a09ab9b" providerId="ADAL" clId="{B0DA969C-7091-4B34-9D76-7817D491D5D7}" dt="2023-08-02T21:41:07.939" v="1705"/>
        <pc:sldMkLst>
          <pc:docMk/>
          <pc:sldMk cId="2225627725" sldId="305"/>
        </pc:sldMkLst>
        <pc:spChg chg="mod">
          <ac:chgData name="Nelson Gonçalves Junior" userId="ea49641c-d249-4f3f-9909-d3483a09ab9b" providerId="ADAL" clId="{B0DA969C-7091-4B34-9D76-7817D491D5D7}" dt="2023-08-02T21:11:05.927" v="460" actId="20577"/>
          <ac:spMkLst>
            <pc:docMk/>
            <pc:sldMk cId="2225627725" sldId="305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11:18.116" v="492" actId="20577"/>
          <ac:spMkLst>
            <pc:docMk/>
            <pc:sldMk cId="2225627725" sldId="305"/>
            <ac:spMk id="4" creationId="{F6467D65-C258-99DF-4D4E-0BABF591EAEE}"/>
          </ac:spMkLst>
        </pc:spChg>
        <pc:picChg chg="del">
          <ac:chgData name="Nelson Gonçalves Junior" userId="ea49641c-d249-4f3f-9909-d3483a09ab9b" providerId="ADAL" clId="{B0DA969C-7091-4B34-9D76-7817D491D5D7}" dt="2023-08-02T21:10:32.725" v="316" actId="478"/>
          <ac:picMkLst>
            <pc:docMk/>
            <pc:sldMk cId="2225627725" sldId="305"/>
            <ac:picMk id="3" creationId="{C815762C-07A2-DA76-7A98-C75BBCF3E57A}"/>
          </ac:picMkLst>
        </pc:picChg>
        <pc:picChg chg="add mod">
          <ac:chgData name="Nelson Gonçalves Junior" userId="ea49641c-d249-4f3f-9909-d3483a09ab9b" providerId="ADAL" clId="{B0DA969C-7091-4B34-9D76-7817D491D5D7}" dt="2023-08-02T21:11:25.941" v="495" actId="14100"/>
          <ac:picMkLst>
            <pc:docMk/>
            <pc:sldMk cId="2225627725" sldId="305"/>
            <ac:picMk id="5" creationId="{0C02F257-B7ED-3406-CD9C-AD7E80AFD038}"/>
          </ac:picMkLst>
        </pc:picChg>
        <pc:picChg chg="add del mod">
          <ac:chgData name="Nelson Gonçalves Junior" userId="ea49641c-d249-4f3f-9909-d3483a09ab9b" providerId="ADAL" clId="{B0DA969C-7091-4B34-9D76-7817D491D5D7}" dt="2023-08-02T21:11:31.707" v="497"/>
          <ac:picMkLst>
            <pc:docMk/>
            <pc:sldMk cId="2225627725" sldId="305"/>
            <ac:picMk id="6" creationId="{97189784-2F80-A032-0756-C6858D56D206}"/>
          </ac:picMkLst>
        </pc:picChg>
        <pc:picChg chg="add mod">
          <ac:chgData name="Nelson Gonçalves Junior" userId="ea49641c-d249-4f3f-9909-d3483a09ab9b" providerId="ADAL" clId="{B0DA969C-7091-4B34-9D76-7817D491D5D7}" dt="2023-08-02T21:41:07.939" v="1705"/>
          <ac:picMkLst>
            <pc:docMk/>
            <pc:sldMk cId="2225627725" sldId="305"/>
            <ac:picMk id="7" creationId="{4F85B7F8-70DD-6213-7BDA-94EA9A7B0D3B}"/>
          </ac:picMkLst>
        </pc:picChg>
      </pc:sldChg>
      <pc:sldChg chg="addSp delSp modSp add mod modAnim">
        <pc:chgData name="Nelson Gonçalves Junior" userId="ea49641c-d249-4f3f-9909-d3483a09ab9b" providerId="ADAL" clId="{B0DA969C-7091-4B34-9D76-7817D491D5D7}" dt="2023-08-02T21:46:19.040" v="1759"/>
        <pc:sldMkLst>
          <pc:docMk/>
          <pc:sldMk cId="1931125215" sldId="306"/>
        </pc:sldMkLst>
        <pc:spChg chg="mod">
          <ac:chgData name="Nelson Gonçalves Junior" userId="ea49641c-d249-4f3f-9909-d3483a09ab9b" providerId="ADAL" clId="{B0DA969C-7091-4B34-9D76-7817D491D5D7}" dt="2023-08-02T21:11:51.613" v="554" actId="20577"/>
          <ac:spMkLst>
            <pc:docMk/>
            <pc:sldMk cId="1931125215" sldId="306"/>
            <ac:spMk id="2" creationId="{A58DF0D4-BAC9-18A3-C24D-5DDD471C3B3F}"/>
          </ac:spMkLst>
        </pc:spChg>
        <pc:spChg chg="add del mod">
          <ac:chgData name="Nelson Gonçalves Junior" userId="ea49641c-d249-4f3f-9909-d3483a09ab9b" providerId="ADAL" clId="{B0DA969C-7091-4B34-9D76-7817D491D5D7}" dt="2023-08-02T21:19:01.005" v="649" actId="21"/>
          <ac:spMkLst>
            <pc:docMk/>
            <pc:sldMk cId="1931125215" sldId="306"/>
            <ac:spMk id="4" creationId="{F6467D65-C258-99DF-4D4E-0BABF591EAEE}"/>
          </ac:spMkLst>
        </pc:spChg>
        <pc:picChg chg="add mod">
          <ac:chgData name="Nelson Gonçalves Junior" userId="ea49641c-d249-4f3f-9909-d3483a09ab9b" providerId="ADAL" clId="{B0DA969C-7091-4B34-9D76-7817D491D5D7}" dt="2023-08-02T21:11:58.752" v="558" actId="14100"/>
          <ac:picMkLst>
            <pc:docMk/>
            <pc:sldMk cId="1931125215" sldId="306"/>
            <ac:picMk id="3" creationId="{ED04E64D-392D-0A8C-8611-C3589C79A382}"/>
          </ac:picMkLst>
        </pc:picChg>
        <pc:picChg chg="del">
          <ac:chgData name="Nelson Gonçalves Junior" userId="ea49641c-d249-4f3f-9909-d3483a09ab9b" providerId="ADAL" clId="{B0DA969C-7091-4B34-9D76-7817D491D5D7}" dt="2023-08-02T21:11:52.427" v="555" actId="478"/>
          <ac:picMkLst>
            <pc:docMk/>
            <pc:sldMk cId="1931125215" sldId="306"/>
            <ac:picMk id="5" creationId="{0C02F257-B7ED-3406-CD9C-AD7E80AFD038}"/>
          </ac:picMkLst>
        </pc:picChg>
        <pc:picChg chg="add mod">
          <ac:chgData name="Nelson Gonçalves Junior" userId="ea49641c-d249-4f3f-9909-d3483a09ab9b" providerId="ADAL" clId="{B0DA969C-7091-4B34-9D76-7817D491D5D7}" dt="2023-08-02T21:41:09.172" v="1706"/>
          <ac:picMkLst>
            <pc:docMk/>
            <pc:sldMk cId="1931125215" sldId="306"/>
            <ac:picMk id="6" creationId="{8E283040-459A-589D-B793-851E0734035F}"/>
          </ac:picMkLst>
        </pc:picChg>
      </pc:sldChg>
      <pc:sldChg chg="addSp delSp modSp add mod delAnim">
        <pc:chgData name="Nelson Gonçalves Junior" userId="ea49641c-d249-4f3f-9909-d3483a09ab9b" providerId="ADAL" clId="{B0DA969C-7091-4B34-9D76-7817D491D5D7}" dt="2023-08-02T21:41:14.429" v="1708" actId="1076"/>
        <pc:sldMkLst>
          <pc:docMk/>
          <pc:sldMk cId="1897184945" sldId="307"/>
        </pc:sldMkLst>
        <pc:spChg chg="mod">
          <ac:chgData name="Nelson Gonçalves Junior" userId="ea49641c-d249-4f3f-9909-d3483a09ab9b" providerId="ADAL" clId="{B0DA969C-7091-4B34-9D76-7817D491D5D7}" dt="2023-08-02T21:18:11.923" v="623" actId="14100"/>
          <ac:spMkLst>
            <pc:docMk/>
            <pc:sldMk cId="1897184945" sldId="307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18:44.334" v="647" actId="255"/>
          <ac:spMkLst>
            <pc:docMk/>
            <pc:sldMk cId="1897184945" sldId="307"/>
            <ac:spMk id="4" creationId="{F6467D65-C258-99DF-4D4E-0BABF591EAEE}"/>
          </ac:spMkLst>
        </pc:spChg>
        <pc:spChg chg="add del mod">
          <ac:chgData name="Nelson Gonçalves Junior" userId="ea49641c-d249-4f3f-9909-d3483a09ab9b" providerId="ADAL" clId="{B0DA969C-7091-4B34-9D76-7817D491D5D7}" dt="2023-08-02T21:22:08.567" v="797" actId="478"/>
          <ac:spMkLst>
            <pc:docMk/>
            <pc:sldMk cId="1897184945" sldId="307"/>
            <ac:spMk id="10" creationId="{8B567C68-4ACD-82B5-16B9-FB255B9BEE83}"/>
          </ac:spMkLst>
        </pc:spChg>
        <pc:spChg chg="add mod">
          <ac:chgData name="Nelson Gonçalves Junior" userId="ea49641c-d249-4f3f-9909-d3483a09ab9b" providerId="ADAL" clId="{B0DA969C-7091-4B34-9D76-7817D491D5D7}" dt="2023-08-02T21:20:56.703" v="775" actId="1076"/>
          <ac:spMkLst>
            <pc:docMk/>
            <pc:sldMk cId="1897184945" sldId="307"/>
            <ac:spMk id="11" creationId="{EDC6CA94-4EF7-7D67-BE71-839F4DCCD1BE}"/>
          </ac:spMkLst>
        </pc:spChg>
        <pc:picChg chg="del">
          <ac:chgData name="Nelson Gonçalves Junior" userId="ea49641c-d249-4f3f-9909-d3483a09ab9b" providerId="ADAL" clId="{B0DA969C-7091-4B34-9D76-7817D491D5D7}" dt="2023-08-02T21:13:19.555" v="602" actId="478"/>
          <ac:picMkLst>
            <pc:docMk/>
            <pc:sldMk cId="1897184945" sldId="307"/>
            <ac:picMk id="3" creationId="{ED04E64D-392D-0A8C-8611-C3589C79A382}"/>
          </ac:picMkLst>
        </pc:picChg>
        <pc:picChg chg="add del mod">
          <ac:chgData name="Nelson Gonçalves Junior" userId="ea49641c-d249-4f3f-9909-d3483a09ab9b" providerId="ADAL" clId="{B0DA969C-7091-4B34-9D76-7817D491D5D7}" dt="2023-08-02T21:18:01.481" v="619" actId="478"/>
          <ac:picMkLst>
            <pc:docMk/>
            <pc:sldMk cId="1897184945" sldId="307"/>
            <ac:picMk id="6" creationId="{3930C838-0AD7-B4DF-38B4-0AF8D1671635}"/>
          </ac:picMkLst>
        </pc:picChg>
        <pc:picChg chg="add mod">
          <ac:chgData name="Nelson Gonçalves Junior" userId="ea49641c-d249-4f3f-9909-d3483a09ab9b" providerId="ADAL" clId="{B0DA969C-7091-4B34-9D76-7817D491D5D7}" dt="2023-08-02T21:18:18.698" v="626" actId="1076"/>
          <ac:picMkLst>
            <pc:docMk/>
            <pc:sldMk cId="1897184945" sldId="307"/>
            <ac:picMk id="8" creationId="{4256F16D-4726-DE63-C144-65E6DA2464D0}"/>
          </ac:picMkLst>
        </pc:picChg>
        <pc:picChg chg="add mod">
          <ac:chgData name="Nelson Gonçalves Junior" userId="ea49641c-d249-4f3f-9909-d3483a09ab9b" providerId="ADAL" clId="{B0DA969C-7091-4B34-9D76-7817D491D5D7}" dt="2023-08-02T21:41:14.429" v="1708" actId="1076"/>
          <ac:picMkLst>
            <pc:docMk/>
            <pc:sldMk cId="1897184945" sldId="307"/>
            <ac:picMk id="12" creationId="{4895BE73-4FFB-5D94-17AC-EC8CD8D8DE5D}"/>
          </ac:picMkLst>
        </pc:picChg>
      </pc:sldChg>
      <pc:sldChg chg="addSp delSp modSp add mod">
        <pc:chgData name="Nelson Gonçalves Junior" userId="ea49641c-d249-4f3f-9909-d3483a09ab9b" providerId="ADAL" clId="{B0DA969C-7091-4B34-9D76-7817D491D5D7}" dt="2023-08-02T21:43:01.539" v="1736" actId="1076"/>
        <pc:sldMkLst>
          <pc:docMk/>
          <pc:sldMk cId="2072108267" sldId="308"/>
        </pc:sldMkLst>
        <pc:spChg chg="del mod">
          <ac:chgData name="Nelson Gonçalves Junior" userId="ea49641c-d249-4f3f-9909-d3483a09ab9b" providerId="ADAL" clId="{B0DA969C-7091-4B34-9D76-7817D491D5D7}" dt="2023-08-02T21:21:41.982" v="786" actId="478"/>
          <ac:spMkLst>
            <pc:docMk/>
            <pc:sldMk cId="2072108267" sldId="308"/>
            <ac:spMk id="2" creationId="{A58DF0D4-BAC9-18A3-C24D-5DDD471C3B3F}"/>
          </ac:spMkLst>
        </pc:spChg>
        <pc:spChg chg="add del mod">
          <ac:chgData name="Nelson Gonçalves Junior" userId="ea49641c-d249-4f3f-9909-d3483a09ab9b" providerId="ADAL" clId="{B0DA969C-7091-4B34-9D76-7817D491D5D7}" dt="2023-08-02T21:21:44.634" v="788" actId="478"/>
          <ac:spMkLst>
            <pc:docMk/>
            <pc:sldMk cId="2072108267" sldId="308"/>
            <ac:spMk id="3" creationId="{A7191FE1-99B8-C66E-8B8D-F6FDCD75F4DC}"/>
          </ac:spMkLst>
        </pc:spChg>
        <pc:spChg chg="add mod">
          <ac:chgData name="Nelson Gonçalves Junior" userId="ea49641c-d249-4f3f-9909-d3483a09ab9b" providerId="ADAL" clId="{B0DA969C-7091-4B34-9D76-7817D491D5D7}" dt="2023-08-02T21:21:48.099" v="789"/>
          <ac:spMkLst>
            <pc:docMk/>
            <pc:sldMk cId="2072108267" sldId="308"/>
            <ac:spMk id="5" creationId="{25858959-7194-982F-A1EE-664398D3BC5C}"/>
          </ac:spMkLst>
        </pc:spChg>
        <pc:spChg chg="add mod">
          <ac:chgData name="Nelson Gonçalves Junior" userId="ea49641c-d249-4f3f-9909-d3483a09ab9b" providerId="ADAL" clId="{B0DA969C-7091-4B34-9D76-7817D491D5D7}" dt="2023-08-02T21:22:14.245" v="799" actId="1076"/>
          <ac:spMkLst>
            <pc:docMk/>
            <pc:sldMk cId="2072108267" sldId="308"/>
            <ac:spMk id="6" creationId="{AC3E6B0A-DF1A-06BB-4B03-3C886ED322F5}"/>
          </ac:spMkLst>
        </pc:spChg>
        <pc:spChg chg="mod">
          <ac:chgData name="Nelson Gonçalves Junior" userId="ea49641c-d249-4f3f-9909-d3483a09ab9b" providerId="ADAL" clId="{B0DA969C-7091-4B34-9D76-7817D491D5D7}" dt="2023-08-02T21:43:01.539" v="1736" actId="1076"/>
          <ac:spMkLst>
            <pc:docMk/>
            <pc:sldMk cId="2072108267" sldId="308"/>
            <ac:spMk id="10" creationId="{8B567C68-4ACD-82B5-16B9-FB255B9BEE83}"/>
          </ac:spMkLst>
        </pc:spChg>
        <pc:picChg chg="add mod">
          <ac:chgData name="Nelson Gonçalves Junior" userId="ea49641c-d249-4f3f-9909-d3483a09ab9b" providerId="ADAL" clId="{B0DA969C-7091-4B34-9D76-7817D491D5D7}" dt="2023-08-02T21:41:18.413" v="1711" actId="1035"/>
          <ac:picMkLst>
            <pc:docMk/>
            <pc:sldMk cId="2072108267" sldId="308"/>
            <ac:picMk id="7" creationId="{CE7935BA-613B-34AE-DA4B-39583F25AE33}"/>
          </ac:picMkLst>
        </pc:picChg>
        <pc:picChg chg="del">
          <ac:chgData name="Nelson Gonçalves Junior" userId="ea49641c-d249-4f3f-9909-d3483a09ab9b" providerId="ADAL" clId="{B0DA969C-7091-4B34-9D76-7817D491D5D7}" dt="2023-08-02T21:21:53.340" v="791" actId="478"/>
          <ac:picMkLst>
            <pc:docMk/>
            <pc:sldMk cId="2072108267" sldId="308"/>
            <ac:picMk id="8" creationId="{4256F16D-4726-DE63-C144-65E6DA2464D0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6:25.770" v="1760"/>
        <pc:sldMkLst>
          <pc:docMk/>
          <pc:sldMk cId="3456316628" sldId="309"/>
        </pc:sldMkLst>
        <pc:spChg chg="mod">
          <ac:chgData name="Nelson Gonçalves Junior" userId="ea49641c-d249-4f3f-9909-d3483a09ab9b" providerId="ADAL" clId="{B0DA969C-7091-4B34-9D76-7817D491D5D7}" dt="2023-08-02T21:26:04.256" v="946" actId="207"/>
          <ac:spMkLst>
            <pc:docMk/>
            <pc:sldMk cId="3456316628" sldId="309"/>
            <ac:spMk id="2" creationId="{A58DF0D4-BAC9-18A3-C24D-5DDD471C3B3F}"/>
          </ac:spMkLst>
        </pc:spChg>
        <pc:spChg chg="del mod">
          <ac:chgData name="Nelson Gonçalves Junior" userId="ea49641c-d249-4f3f-9909-d3483a09ab9b" providerId="ADAL" clId="{B0DA969C-7091-4B34-9D76-7817D491D5D7}" dt="2023-08-02T21:26:11.310" v="947" actId="478"/>
          <ac:spMkLst>
            <pc:docMk/>
            <pc:sldMk cId="3456316628" sldId="309"/>
            <ac:spMk id="4" creationId="{F6467D65-C258-99DF-4D4E-0BABF591EAEE}"/>
          </ac:spMkLst>
        </pc:spChg>
        <pc:spChg chg="add mod">
          <ac:chgData name="Nelson Gonçalves Junior" userId="ea49641c-d249-4f3f-9909-d3483a09ab9b" providerId="ADAL" clId="{B0DA969C-7091-4B34-9D76-7817D491D5D7}" dt="2023-08-02T21:42:55.644" v="1735" actId="14100"/>
          <ac:spMkLst>
            <pc:docMk/>
            <pc:sldMk cId="3456316628" sldId="309"/>
            <ac:spMk id="6" creationId="{46DC7194-FA65-9782-76AE-FE4C85FD575E}"/>
          </ac:spMkLst>
        </pc:spChg>
        <pc:picChg chg="del">
          <ac:chgData name="Nelson Gonçalves Junior" userId="ea49641c-d249-4f3f-9909-d3483a09ab9b" providerId="ADAL" clId="{B0DA969C-7091-4B34-9D76-7817D491D5D7}" dt="2023-08-02T21:23:51.340" v="830" actId="478"/>
          <ac:picMkLst>
            <pc:docMk/>
            <pc:sldMk cId="3456316628" sldId="309"/>
            <ac:picMk id="3" creationId="{ED04E64D-392D-0A8C-8611-C3589C79A382}"/>
          </ac:picMkLst>
        </pc:picChg>
        <pc:picChg chg="add mod">
          <ac:chgData name="Nelson Gonçalves Junior" userId="ea49641c-d249-4f3f-9909-d3483a09ab9b" providerId="ADAL" clId="{B0DA969C-7091-4B34-9D76-7817D491D5D7}" dt="2023-08-02T21:24:05.374" v="835" actId="1076"/>
          <ac:picMkLst>
            <pc:docMk/>
            <pc:sldMk cId="3456316628" sldId="309"/>
            <ac:picMk id="5" creationId="{6790AB35-E50A-510D-5D22-9FB11C726B5A}"/>
          </ac:picMkLst>
        </pc:picChg>
        <pc:picChg chg="add mod">
          <ac:chgData name="Nelson Gonçalves Junior" userId="ea49641c-d249-4f3f-9909-d3483a09ab9b" providerId="ADAL" clId="{B0DA969C-7091-4B34-9D76-7817D491D5D7}" dt="2023-08-02T21:41:20.936" v="1712"/>
          <ac:picMkLst>
            <pc:docMk/>
            <pc:sldMk cId="3456316628" sldId="309"/>
            <ac:picMk id="7" creationId="{BE5E0FCD-871A-DA1E-32DD-FEFF966A27C5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6:28.081" v="1761"/>
        <pc:sldMkLst>
          <pc:docMk/>
          <pc:sldMk cId="826989319" sldId="310"/>
        </pc:sldMkLst>
        <pc:spChg chg="mod">
          <ac:chgData name="Nelson Gonçalves Junior" userId="ea49641c-d249-4f3f-9909-d3483a09ab9b" providerId="ADAL" clId="{B0DA969C-7091-4B34-9D76-7817D491D5D7}" dt="2023-08-02T21:27:12.034" v="1013" actId="20577"/>
          <ac:spMkLst>
            <pc:docMk/>
            <pc:sldMk cId="826989319" sldId="310"/>
            <ac:spMk id="2" creationId="{A58DF0D4-BAC9-18A3-C24D-5DDD471C3B3F}"/>
          </ac:spMkLst>
        </pc:spChg>
        <pc:spChg chg="add mod">
          <ac:chgData name="Nelson Gonçalves Junior" userId="ea49641c-d249-4f3f-9909-d3483a09ab9b" providerId="ADAL" clId="{B0DA969C-7091-4B34-9D76-7817D491D5D7}" dt="2023-08-02T21:28:13.804" v="1033" actId="14100"/>
          <ac:spMkLst>
            <pc:docMk/>
            <pc:sldMk cId="826989319" sldId="310"/>
            <ac:spMk id="3" creationId="{E70A254D-86C9-604A-39F7-70D5797AD32E}"/>
          </ac:spMkLst>
        </pc:spChg>
        <pc:spChg chg="del">
          <ac:chgData name="Nelson Gonçalves Junior" userId="ea49641c-d249-4f3f-9909-d3483a09ab9b" providerId="ADAL" clId="{B0DA969C-7091-4B34-9D76-7817D491D5D7}" dt="2023-08-02T21:27:14.760" v="1014" actId="478"/>
          <ac:spMkLst>
            <pc:docMk/>
            <pc:sldMk cId="826989319" sldId="310"/>
            <ac:spMk id="4" creationId="{F6467D65-C258-99DF-4D4E-0BABF591EAEE}"/>
          </ac:spMkLst>
        </pc:spChg>
        <pc:picChg chg="del">
          <ac:chgData name="Nelson Gonçalves Junior" userId="ea49641c-d249-4f3f-9909-d3483a09ab9b" providerId="ADAL" clId="{B0DA969C-7091-4B34-9D76-7817D491D5D7}" dt="2023-08-02T21:44:47.514" v="1752" actId="478"/>
          <ac:picMkLst>
            <pc:docMk/>
            <pc:sldMk cId="826989319" sldId="310"/>
            <ac:picMk id="5" creationId="{6790AB35-E50A-510D-5D22-9FB11C726B5A}"/>
          </ac:picMkLst>
        </pc:picChg>
        <pc:picChg chg="add mod">
          <ac:chgData name="Nelson Gonçalves Junior" userId="ea49641c-d249-4f3f-9909-d3483a09ab9b" providerId="ADAL" clId="{B0DA969C-7091-4B34-9D76-7817D491D5D7}" dt="2023-08-02T21:41:21.755" v="1713"/>
          <ac:picMkLst>
            <pc:docMk/>
            <pc:sldMk cId="826989319" sldId="310"/>
            <ac:picMk id="6" creationId="{D6C26BAC-FDAB-D6EB-658D-60C496FBFF01}"/>
          </ac:picMkLst>
        </pc:picChg>
        <pc:picChg chg="add mod">
          <ac:chgData name="Nelson Gonçalves Junior" userId="ea49641c-d249-4f3f-9909-d3483a09ab9b" providerId="ADAL" clId="{B0DA969C-7091-4B34-9D76-7817D491D5D7}" dt="2023-08-02T21:45:16.300" v="1755" actId="1076"/>
          <ac:picMkLst>
            <pc:docMk/>
            <pc:sldMk cId="826989319" sldId="310"/>
            <ac:picMk id="7" creationId="{5D83CE51-5E36-002B-B406-6FCCD66FB47E}"/>
          </ac:picMkLst>
        </pc:picChg>
      </pc:sldChg>
      <pc:sldChg chg="modSp add del mod">
        <pc:chgData name="Nelson Gonçalves Junior" userId="ea49641c-d249-4f3f-9909-d3483a09ab9b" providerId="ADAL" clId="{B0DA969C-7091-4B34-9D76-7817D491D5D7}" dt="2023-08-02T21:24:44.096" v="917" actId="47"/>
        <pc:sldMkLst>
          <pc:docMk/>
          <pc:sldMk cId="3560575433" sldId="310"/>
        </pc:sldMkLst>
        <pc:spChg chg="mod">
          <ac:chgData name="Nelson Gonçalves Junior" userId="ea49641c-d249-4f3f-9909-d3483a09ab9b" providerId="ADAL" clId="{B0DA969C-7091-4B34-9D76-7817D491D5D7}" dt="2023-08-02T21:24:42.813" v="916" actId="1076"/>
          <ac:spMkLst>
            <pc:docMk/>
            <pc:sldMk cId="3560575433" sldId="310"/>
            <ac:spMk id="4" creationId="{F6467D65-C258-99DF-4D4E-0BABF591EAEE}"/>
          </ac:spMkLst>
        </pc:spChg>
      </pc:sldChg>
      <pc:sldChg chg="addSp delSp modSp add mod delAnim modAnim">
        <pc:chgData name="Nelson Gonçalves Junior" userId="ea49641c-d249-4f3f-9909-d3483a09ab9b" providerId="ADAL" clId="{B0DA969C-7091-4B34-9D76-7817D491D5D7}" dt="2023-08-02T21:46:30.131" v="1762"/>
        <pc:sldMkLst>
          <pc:docMk/>
          <pc:sldMk cId="2254252297" sldId="311"/>
        </pc:sldMkLst>
        <pc:spChg chg="mod">
          <ac:chgData name="Nelson Gonçalves Junior" userId="ea49641c-d249-4f3f-9909-d3483a09ab9b" providerId="ADAL" clId="{B0DA969C-7091-4B34-9D76-7817D491D5D7}" dt="2023-08-02T21:28:32.269" v="1070" actId="20577"/>
          <ac:spMkLst>
            <pc:docMk/>
            <pc:sldMk cId="2254252297" sldId="311"/>
            <ac:spMk id="2" creationId="{A58DF0D4-BAC9-18A3-C24D-5DDD471C3B3F}"/>
          </ac:spMkLst>
        </pc:spChg>
        <pc:spChg chg="del">
          <ac:chgData name="Nelson Gonçalves Junior" userId="ea49641c-d249-4f3f-9909-d3483a09ab9b" providerId="ADAL" clId="{B0DA969C-7091-4B34-9D76-7817D491D5D7}" dt="2023-08-02T21:28:52.111" v="1076" actId="478"/>
          <ac:spMkLst>
            <pc:docMk/>
            <pc:sldMk cId="2254252297" sldId="311"/>
            <ac:spMk id="3" creationId="{E70A254D-86C9-604A-39F7-70D5797AD32E}"/>
          </ac:spMkLst>
        </pc:spChg>
        <pc:spChg chg="add mod">
          <ac:chgData name="Nelson Gonçalves Junior" userId="ea49641c-d249-4f3f-9909-d3483a09ab9b" providerId="ADAL" clId="{B0DA969C-7091-4B34-9D76-7817D491D5D7}" dt="2023-08-02T21:29:28.494" v="1144" actId="1076"/>
          <ac:spMkLst>
            <pc:docMk/>
            <pc:sldMk cId="2254252297" sldId="311"/>
            <ac:spMk id="6" creationId="{E9E8DC72-5A02-51B8-56FC-E8453AE5ECAA}"/>
          </ac:spMkLst>
        </pc:spChg>
        <pc:picChg chg="add mod">
          <ac:chgData name="Nelson Gonçalves Junior" userId="ea49641c-d249-4f3f-9909-d3483a09ab9b" providerId="ADAL" clId="{B0DA969C-7091-4B34-9D76-7817D491D5D7}" dt="2023-08-02T21:29:30.477" v="1145" actId="1076"/>
          <ac:picMkLst>
            <pc:docMk/>
            <pc:sldMk cId="2254252297" sldId="311"/>
            <ac:picMk id="4" creationId="{BB531FD9-1894-6703-1D46-8B494470868A}"/>
          </ac:picMkLst>
        </pc:picChg>
        <pc:picChg chg="del">
          <ac:chgData name="Nelson Gonçalves Junior" userId="ea49641c-d249-4f3f-9909-d3483a09ab9b" providerId="ADAL" clId="{B0DA969C-7091-4B34-9D76-7817D491D5D7}" dt="2023-08-02T21:28:33.757" v="1071" actId="478"/>
          <ac:picMkLst>
            <pc:docMk/>
            <pc:sldMk cId="2254252297" sldId="311"/>
            <ac:picMk id="5" creationId="{6790AB35-E50A-510D-5D22-9FB11C726B5A}"/>
          </ac:picMkLst>
        </pc:picChg>
        <pc:picChg chg="add mod">
          <ac:chgData name="Nelson Gonçalves Junior" userId="ea49641c-d249-4f3f-9909-d3483a09ab9b" providerId="ADAL" clId="{B0DA969C-7091-4B34-9D76-7817D491D5D7}" dt="2023-08-02T21:41:22.549" v="1714"/>
          <ac:picMkLst>
            <pc:docMk/>
            <pc:sldMk cId="2254252297" sldId="311"/>
            <ac:picMk id="7" creationId="{D9993EC8-B6AB-521F-DC5F-6D504F8D4EE7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6:32.508" v="1763"/>
        <pc:sldMkLst>
          <pc:docMk/>
          <pc:sldMk cId="3130321150" sldId="312"/>
        </pc:sldMkLst>
        <pc:spChg chg="mod">
          <ac:chgData name="Nelson Gonçalves Junior" userId="ea49641c-d249-4f3f-9909-d3483a09ab9b" providerId="ADAL" clId="{B0DA969C-7091-4B34-9D76-7817D491D5D7}" dt="2023-08-02T21:31:24.583" v="1204" actId="20577"/>
          <ac:spMkLst>
            <pc:docMk/>
            <pc:sldMk cId="3130321150" sldId="312"/>
            <ac:spMk id="2" creationId="{A58DF0D4-BAC9-18A3-C24D-5DDD471C3B3F}"/>
          </ac:spMkLst>
        </pc:spChg>
        <pc:spChg chg="add del mod">
          <ac:chgData name="Nelson Gonçalves Junior" userId="ea49641c-d249-4f3f-9909-d3483a09ab9b" providerId="ADAL" clId="{B0DA969C-7091-4B34-9D76-7817D491D5D7}" dt="2023-08-02T21:31:46.068" v="1212"/>
          <ac:spMkLst>
            <pc:docMk/>
            <pc:sldMk cId="3130321150" sldId="312"/>
            <ac:spMk id="5" creationId="{2ECF4C29-AFC3-6F00-0CB2-8CE9F939577C}"/>
          </ac:spMkLst>
        </pc:spChg>
        <pc:spChg chg="mod">
          <ac:chgData name="Nelson Gonçalves Junior" userId="ea49641c-d249-4f3f-9909-d3483a09ab9b" providerId="ADAL" clId="{B0DA969C-7091-4B34-9D76-7817D491D5D7}" dt="2023-08-02T21:43:14.359" v="1737"/>
          <ac:spMkLst>
            <pc:docMk/>
            <pc:sldMk cId="3130321150" sldId="312"/>
            <ac:spMk id="6" creationId="{E9E8DC72-5A02-51B8-56FC-E8453AE5ECAA}"/>
          </ac:spMkLst>
        </pc:spChg>
        <pc:picChg chg="add mod">
          <ac:chgData name="Nelson Gonçalves Junior" userId="ea49641c-d249-4f3f-9909-d3483a09ab9b" providerId="ADAL" clId="{B0DA969C-7091-4B34-9D76-7817D491D5D7}" dt="2023-08-02T21:31:37.448" v="1210" actId="1076"/>
          <ac:picMkLst>
            <pc:docMk/>
            <pc:sldMk cId="3130321150" sldId="312"/>
            <ac:picMk id="3" creationId="{5967CFBF-7E30-8309-D768-A2DCB88935D5}"/>
          </ac:picMkLst>
        </pc:picChg>
        <pc:picChg chg="del">
          <ac:chgData name="Nelson Gonçalves Junior" userId="ea49641c-d249-4f3f-9909-d3483a09ab9b" providerId="ADAL" clId="{B0DA969C-7091-4B34-9D76-7817D491D5D7}" dt="2023-08-02T21:30:42.600" v="1157" actId="478"/>
          <ac:picMkLst>
            <pc:docMk/>
            <pc:sldMk cId="3130321150" sldId="312"/>
            <ac:picMk id="4" creationId="{BB531FD9-1894-6703-1D46-8B494470868A}"/>
          </ac:picMkLst>
        </pc:picChg>
        <pc:picChg chg="add mod">
          <ac:chgData name="Nelson Gonçalves Junior" userId="ea49641c-d249-4f3f-9909-d3483a09ab9b" providerId="ADAL" clId="{B0DA969C-7091-4B34-9D76-7817D491D5D7}" dt="2023-08-02T21:41:24.530" v="1715"/>
          <ac:picMkLst>
            <pc:docMk/>
            <pc:sldMk cId="3130321150" sldId="312"/>
            <ac:picMk id="7" creationId="{E5C9C7EA-5C7B-E779-CB35-FD7A25AB3C8A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7:21.471" v="1764"/>
        <pc:sldMkLst>
          <pc:docMk/>
          <pc:sldMk cId="1056325711" sldId="313"/>
        </pc:sldMkLst>
        <pc:spChg chg="mod">
          <ac:chgData name="Nelson Gonçalves Junior" userId="ea49641c-d249-4f3f-9909-d3483a09ab9b" providerId="ADAL" clId="{B0DA969C-7091-4B34-9D76-7817D491D5D7}" dt="2023-08-02T21:32:46.330" v="1274" actId="20577"/>
          <ac:spMkLst>
            <pc:docMk/>
            <pc:sldMk cId="1056325711" sldId="313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20.317" v="1739" actId="1076"/>
          <ac:spMkLst>
            <pc:docMk/>
            <pc:sldMk cId="1056325711" sldId="313"/>
            <ac:spMk id="6" creationId="{E9E8DC72-5A02-51B8-56FC-E8453AE5ECAA}"/>
          </ac:spMkLst>
        </pc:spChg>
        <pc:picChg chg="del">
          <ac:chgData name="Nelson Gonçalves Junior" userId="ea49641c-d249-4f3f-9909-d3483a09ab9b" providerId="ADAL" clId="{B0DA969C-7091-4B34-9D76-7817D491D5D7}" dt="2023-08-02T21:32:47.853" v="1275" actId="478"/>
          <ac:picMkLst>
            <pc:docMk/>
            <pc:sldMk cId="1056325711" sldId="313"/>
            <ac:picMk id="3" creationId="{5967CFBF-7E30-8309-D768-A2DCB88935D5}"/>
          </ac:picMkLst>
        </pc:picChg>
        <pc:picChg chg="add mod">
          <ac:chgData name="Nelson Gonçalves Junior" userId="ea49641c-d249-4f3f-9909-d3483a09ab9b" providerId="ADAL" clId="{B0DA969C-7091-4B34-9D76-7817D491D5D7}" dt="2023-08-02T21:33:18.185" v="1286" actId="1076"/>
          <ac:picMkLst>
            <pc:docMk/>
            <pc:sldMk cId="1056325711" sldId="313"/>
            <ac:picMk id="4" creationId="{8C34332D-78F7-576D-9A91-35652F62FDEC}"/>
          </ac:picMkLst>
        </pc:picChg>
        <pc:picChg chg="add mod">
          <ac:chgData name="Nelson Gonçalves Junior" userId="ea49641c-d249-4f3f-9909-d3483a09ab9b" providerId="ADAL" clId="{B0DA969C-7091-4B34-9D76-7817D491D5D7}" dt="2023-08-02T21:41:25.370" v="1716"/>
          <ac:picMkLst>
            <pc:docMk/>
            <pc:sldMk cId="1056325711" sldId="313"/>
            <ac:picMk id="5" creationId="{672CF3A6-006A-3888-BF4E-809FA848456E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7:26.327" v="1765"/>
        <pc:sldMkLst>
          <pc:docMk/>
          <pc:sldMk cId="3860336269" sldId="314"/>
        </pc:sldMkLst>
        <pc:spChg chg="mod">
          <ac:chgData name="Nelson Gonçalves Junior" userId="ea49641c-d249-4f3f-9909-d3483a09ab9b" providerId="ADAL" clId="{B0DA969C-7091-4B34-9D76-7817D491D5D7}" dt="2023-08-02T21:33:43.201" v="1365" actId="20577"/>
          <ac:spMkLst>
            <pc:docMk/>
            <pc:sldMk cId="3860336269" sldId="314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25.098" v="1741" actId="6549"/>
          <ac:spMkLst>
            <pc:docMk/>
            <pc:sldMk cId="3860336269" sldId="314"/>
            <ac:spMk id="6" creationId="{E9E8DC72-5A02-51B8-56FC-E8453AE5ECAA}"/>
          </ac:spMkLst>
        </pc:spChg>
        <pc:picChg chg="add mod">
          <ac:chgData name="Nelson Gonçalves Junior" userId="ea49641c-d249-4f3f-9909-d3483a09ab9b" providerId="ADAL" clId="{B0DA969C-7091-4B34-9D76-7817D491D5D7}" dt="2023-08-02T21:33:51.624" v="1369" actId="1076"/>
          <ac:picMkLst>
            <pc:docMk/>
            <pc:sldMk cId="3860336269" sldId="314"/>
            <ac:picMk id="3" creationId="{E729BAD5-3696-A078-0B01-0D310110BD50}"/>
          </ac:picMkLst>
        </pc:picChg>
        <pc:picChg chg="del">
          <ac:chgData name="Nelson Gonçalves Junior" userId="ea49641c-d249-4f3f-9909-d3483a09ab9b" providerId="ADAL" clId="{B0DA969C-7091-4B34-9D76-7817D491D5D7}" dt="2023-08-02T21:33:44.401" v="1366" actId="478"/>
          <ac:picMkLst>
            <pc:docMk/>
            <pc:sldMk cId="3860336269" sldId="314"/>
            <ac:picMk id="4" creationId="{8C34332D-78F7-576D-9A91-35652F62FDEC}"/>
          </ac:picMkLst>
        </pc:picChg>
        <pc:picChg chg="add mod">
          <ac:chgData name="Nelson Gonçalves Junior" userId="ea49641c-d249-4f3f-9909-d3483a09ab9b" providerId="ADAL" clId="{B0DA969C-7091-4B34-9D76-7817D491D5D7}" dt="2023-08-02T21:41:26.177" v="1717"/>
          <ac:picMkLst>
            <pc:docMk/>
            <pc:sldMk cId="3860336269" sldId="314"/>
            <ac:picMk id="5" creationId="{2AD9434F-99F6-F9AA-2BF2-2820590D2A9A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7:29.891" v="1766"/>
        <pc:sldMkLst>
          <pc:docMk/>
          <pc:sldMk cId="2267772865" sldId="315"/>
        </pc:sldMkLst>
        <pc:spChg chg="mod">
          <ac:chgData name="Nelson Gonçalves Junior" userId="ea49641c-d249-4f3f-9909-d3483a09ab9b" providerId="ADAL" clId="{B0DA969C-7091-4B34-9D76-7817D491D5D7}" dt="2023-08-02T21:35:01.295" v="1463" actId="20577"/>
          <ac:spMkLst>
            <pc:docMk/>
            <pc:sldMk cId="2267772865" sldId="315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28.918" v="1745" actId="6549"/>
          <ac:spMkLst>
            <pc:docMk/>
            <pc:sldMk cId="2267772865" sldId="315"/>
            <ac:spMk id="6" creationId="{E9E8DC72-5A02-51B8-56FC-E8453AE5ECAA}"/>
          </ac:spMkLst>
        </pc:spChg>
        <pc:picChg chg="del">
          <ac:chgData name="Nelson Gonçalves Junior" userId="ea49641c-d249-4f3f-9909-d3483a09ab9b" providerId="ADAL" clId="{B0DA969C-7091-4B34-9D76-7817D491D5D7}" dt="2023-08-02T21:34:25.198" v="1403" actId="478"/>
          <ac:picMkLst>
            <pc:docMk/>
            <pc:sldMk cId="2267772865" sldId="315"/>
            <ac:picMk id="3" creationId="{E729BAD5-3696-A078-0B01-0D310110BD50}"/>
          </ac:picMkLst>
        </pc:picChg>
        <pc:picChg chg="add mod">
          <ac:chgData name="Nelson Gonçalves Junior" userId="ea49641c-d249-4f3f-9909-d3483a09ab9b" providerId="ADAL" clId="{B0DA969C-7091-4B34-9D76-7817D491D5D7}" dt="2023-08-02T21:34:29.672" v="1406" actId="1076"/>
          <ac:picMkLst>
            <pc:docMk/>
            <pc:sldMk cId="2267772865" sldId="315"/>
            <ac:picMk id="4" creationId="{F753F559-942C-707E-E31C-A9009698879F}"/>
          </ac:picMkLst>
        </pc:picChg>
        <pc:picChg chg="add mod">
          <ac:chgData name="Nelson Gonçalves Junior" userId="ea49641c-d249-4f3f-9909-d3483a09ab9b" providerId="ADAL" clId="{B0DA969C-7091-4B34-9D76-7817D491D5D7}" dt="2023-08-02T21:41:28.402" v="1718"/>
          <ac:picMkLst>
            <pc:docMk/>
            <pc:sldMk cId="2267772865" sldId="315"/>
            <ac:picMk id="5" creationId="{7FE83701-BB19-1957-BB96-58CFB88F796F}"/>
          </ac:picMkLst>
        </pc:picChg>
      </pc:sldChg>
      <pc:sldChg chg="addSp delSp modSp add mod delAnim modAnim">
        <pc:chgData name="Nelson Gonçalves Junior" userId="ea49641c-d249-4f3f-9909-d3483a09ab9b" providerId="ADAL" clId="{B0DA969C-7091-4B34-9D76-7817D491D5D7}" dt="2023-08-02T21:47:34.911" v="1767"/>
        <pc:sldMkLst>
          <pc:docMk/>
          <pc:sldMk cId="2967600437" sldId="316"/>
        </pc:sldMkLst>
        <pc:spChg chg="mod">
          <ac:chgData name="Nelson Gonçalves Junior" userId="ea49641c-d249-4f3f-9909-d3483a09ab9b" providerId="ADAL" clId="{B0DA969C-7091-4B34-9D76-7817D491D5D7}" dt="2023-08-02T21:35:29.841" v="1543" actId="20577"/>
          <ac:spMkLst>
            <pc:docMk/>
            <pc:sldMk cId="2967600437" sldId="316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34.034" v="1747" actId="20577"/>
          <ac:spMkLst>
            <pc:docMk/>
            <pc:sldMk cId="2967600437" sldId="316"/>
            <ac:spMk id="6" creationId="{E9E8DC72-5A02-51B8-56FC-E8453AE5ECAA}"/>
          </ac:spMkLst>
        </pc:spChg>
        <pc:picChg chg="add mod">
          <ac:chgData name="Nelson Gonçalves Junior" userId="ea49641c-d249-4f3f-9909-d3483a09ab9b" providerId="ADAL" clId="{B0DA969C-7091-4B34-9D76-7817D491D5D7}" dt="2023-08-02T21:35:36.360" v="1547" actId="1076"/>
          <ac:picMkLst>
            <pc:docMk/>
            <pc:sldMk cId="2967600437" sldId="316"/>
            <ac:picMk id="3" creationId="{966FEED0-AB19-200D-2ADC-BC644A8023CE}"/>
          </ac:picMkLst>
        </pc:picChg>
        <pc:picChg chg="del">
          <ac:chgData name="Nelson Gonçalves Junior" userId="ea49641c-d249-4f3f-9909-d3483a09ab9b" providerId="ADAL" clId="{B0DA969C-7091-4B34-9D76-7817D491D5D7}" dt="2023-08-02T21:35:32.530" v="1544" actId="478"/>
          <ac:picMkLst>
            <pc:docMk/>
            <pc:sldMk cId="2967600437" sldId="316"/>
            <ac:picMk id="4" creationId="{F753F559-942C-707E-E31C-A9009698879F}"/>
          </ac:picMkLst>
        </pc:picChg>
        <pc:picChg chg="add mod">
          <ac:chgData name="Nelson Gonçalves Junior" userId="ea49641c-d249-4f3f-9909-d3483a09ab9b" providerId="ADAL" clId="{B0DA969C-7091-4B34-9D76-7817D491D5D7}" dt="2023-08-02T21:41:29.253" v="1719"/>
          <ac:picMkLst>
            <pc:docMk/>
            <pc:sldMk cId="2967600437" sldId="316"/>
            <ac:picMk id="5" creationId="{AC5BD421-81B4-6CC5-23B5-06368410640A}"/>
          </ac:picMkLst>
        </pc:picChg>
      </pc:sldChg>
      <pc:sldChg chg="addSp delSp modSp add mod delAnim">
        <pc:chgData name="Nelson Gonçalves Junior" userId="ea49641c-d249-4f3f-9909-d3483a09ab9b" providerId="ADAL" clId="{B0DA969C-7091-4B34-9D76-7817D491D5D7}" dt="2023-08-02T21:43:37.723" v="1749" actId="20577"/>
        <pc:sldMkLst>
          <pc:docMk/>
          <pc:sldMk cId="4016414424" sldId="317"/>
        </pc:sldMkLst>
        <pc:spChg chg="mod">
          <ac:chgData name="Nelson Gonçalves Junior" userId="ea49641c-d249-4f3f-9909-d3483a09ab9b" providerId="ADAL" clId="{B0DA969C-7091-4B34-9D76-7817D491D5D7}" dt="2023-08-02T21:36:18.945" v="1582" actId="5793"/>
          <ac:spMkLst>
            <pc:docMk/>
            <pc:sldMk cId="4016414424" sldId="317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37.723" v="1749" actId="20577"/>
          <ac:spMkLst>
            <pc:docMk/>
            <pc:sldMk cId="4016414424" sldId="317"/>
            <ac:spMk id="6" creationId="{E9E8DC72-5A02-51B8-56FC-E8453AE5ECAA}"/>
          </ac:spMkLst>
        </pc:spChg>
        <pc:picChg chg="del">
          <ac:chgData name="Nelson Gonçalves Junior" userId="ea49641c-d249-4f3f-9909-d3483a09ab9b" providerId="ADAL" clId="{B0DA969C-7091-4B34-9D76-7817D491D5D7}" dt="2023-08-02T21:36:25.331" v="1585" actId="478"/>
          <ac:picMkLst>
            <pc:docMk/>
            <pc:sldMk cId="4016414424" sldId="317"/>
            <ac:picMk id="3" creationId="{966FEED0-AB19-200D-2ADC-BC644A8023CE}"/>
          </ac:picMkLst>
        </pc:picChg>
        <pc:picChg chg="add mod">
          <ac:chgData name="Nelson Gonçalves Junior" userId="ea49641c-d249-4f3f-9909-d3483a09ab9b" providerId="ADAL" clId="{B0DA969C-7091-4B34-9D76-7817D491D5D7}" dt="2023-08-02T21:36:31.001" v="1589" actId="1076"/>
          <ac:picMkLst>
            <pc:docMk/>
            <pc:sldMk cId="4016414424" sldId="317"/>
            <ac:picMk id="4" creationId="{91F91DED-7935-FBD1-2541-8A7A0B0E9BFE}"/>
          </ac:picMkLst>
        </pc:picChg>
        <pc:picChg chg="add mod">
          <ac:chgData name="Nelson Gonçalves Junior" userId="ea49641c-d249-4f3f-9909-d3483a09ab9b" providerId="ADAL" clId="{B0DA969C-7091-4B34-9D76-7817D491D5D7}" dt="2023-08-02T21:41:30.135" v="1720"/>
          <ac:picMkLst>
            <pc:docMk/>
            <pc:sldMk cId="4016414424" sldId="317"/>
            <ac:picMk id="5" creationId="{6C6A0E90-F1C5-4DD0-92DB-A513D5461D81}"/>
          </ac:picMkLst>
        </pc:picChg>
      </pc:sldChg>
      <pc:sldChg chg="addSp delSp modSp add mod">
        <pc:chgData name="Nelson Gonçalves Junior" userId="ea49641c-d249-4f3f-9909-d3483a09ab9b" providerId="ADAL" clId="{B0DA969C-7091-4B34-9D76-7817D491D5D7}" dt="2023-08-02T21:43:44.854" v="1751" actId="1076"/>
        <pc:sldMkLst>
          <pc:docMk/>
          <pc:sldMk cId="2461267944" sldId="318"/>
        </pc:sldMkLst>
        <pc:spChg chg="mod">
          <ac:chgData name="Nelson Gonçalves Junior" userId="ea49641c-d249-4f3f-9909-d3483a09ab9b" providerId="ADAL" clId="{B0DA969C-7091-4B34-9D76-7817D491D5D7}" dt="2023-08-02T21:37:10.913" v="1659" actId="20577"/>
          <ac:spMkLst>
            <pc:docMk/>
            <pc:sldMk cId="2461267944" sldId="318"/>
            <ac:spMk id="2" creationId="{A58DF0D4-BAC9-18A3-C24D-5DDD471C3B3F}"/>
          </ac:spMkLst>
        </pc:spChg>
        <pc:spChg chg="mod">
          <ac:chgData name="Nelson Gonçalves Junior" userId="ea49641c-d249-4f3f-9909-d3483a09ab9b" providerId="ADAL" clId="{B0DA969C-7091-4B34-9D76-7817D491D5D7}" dt="2023-08-02T21:43:44.854" v="1751" actId="1076"/>
          <ac:spMkLst>
            <pc:docMk/>
            <pc:sldMk cId="2461267944" sldId="318"/>
            <ac:spMk id="6" creationId="{E9E8DC72-5A02-51B8-56FC-E8453AE5ECAA}"/>
          </ac:spMkLst>
        </pc:spChg>
        <pc:picChg chg="add mod">
          <ac:chgData name="Nelson Gonçalves Junior" userId="ea49641c-d249-4f3f-9909-d3483a09ab9b" providerId="ADAL" clId="{B0DA969C-7091-4B34-9D76-7817D491D5D7}" dt="2023-08-02T21:41:30.972" v="1721"/>
          <ac:picMkLst>
            <pc:docMk/>
            <pc:sldMk cId="2461267944" sldId="318"/>
            <ac:picMk id="3" creationId="{42C5212D-B0F6-2EC5-9621-BBA14584DF32}"/>
          </ac:picMkLst>
        </pc:picChg>
        <pc:picChg chg="del">
          <ac:chgData name="Nelson Gonçalves Junior" userId="ea49641c-d249-4f3f-9909-d3483a09ab9b" providerId="ADAL" clId="{B0DA969C-7091-4B34-9D76-7817D491D5D7}" dt="2023-08-02T21:42:36.914" v="1728" actId="478"/>
          <ac:picMkLst>
            <pc:docMk/>
            <pc:sldMk cId="2461267944" sldId="318"/>
            <ac:picMk id="4" creationId="{91F91DED-7935-FBD1-2541-8A7A0B0E9BFE}"/>
          </ac:picMkLst>
        </pc:picChg>
        <pc:picChg chg="add mod">
          <ac:chgData name="Nelson Gonçalves Junior" userId="ea49641c-d249-4f3f-9909-d3483a09ab9b" providerId="ADAL" clId="{B0DA969C-7091-4B34-9D76-7817D491D5D7}" dt="2023-08-02T21:42:44.340" v="1734" actId="1076"/>
          <ac:picMkLst>
            <pc:docMk/>
            <pc:sldMk cId="2461267944" sldId="318"/>
            <ac:picMk id="5" creationId="{48B8D5D4-32A5-F994-B22B-FED321821FE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9T14:53:04.8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65,'260'2,"318"-5,-172-26,68-1,585 25,-547 9,225-6,-705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40463" cy="406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8158163" y="0"/>
            <a:ext cx="6240462" cy="406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401B-82B9-4CA3-94AC-89CA1815675C}" type="datetimeFigureOut">
              <a:rPr lang="pt-BR" smtClean="0"/>
              <a:t>02/08/2023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70438" y="1012825"/>
            <a:ext cx="4860925" cy="2735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439863" y="3898900"/>
            <a:ext cx="11522075" cy="3190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7696200"/>
            <a:ext cx="6240463" cy="406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8158163" y="7696200"/>
            <a:ext cx="6240462" cy="406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46379-45B8-4E85-BF24-E6F0F53007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03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5" y="2511806"/>
            <a:ext cx="12241530" cy="17015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50" b="1" i="0">
                <a:solidFill>
                  <a:srgbClr val="0053B8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4537456"/>
            <a:ext cx="10081260" cy="2025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5821F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rgbClr val="0053B8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5821F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rgbClr val="0053B8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0090" y="1863598"/>
            <a:ext cx="6264783" cy="5347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6927" y="1863598"/>
            <a:ext cx="6264783" cy="5347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400530" cy="8100059"/>
          </a:xfrm>
          <a:custGeom>
            <a:avLst/>
            <a:gdLst/>
            <a:ahLst/>
            <a:cxnLst/>
            <a:rect l="l" t="t" r="r" b="b"/>
            <a:pathLst>
              <a:path w="14400530" h="8100059">
                <a:moveTo>
                  <a:pt x="14399996" y="0"/>
                </a:moveTo>
                <a:lnTo>
                  <a:pt x="0" y="0"/>
                </a:lnTo>
                <a:lnTo>
                  <a:pt x="0" y="8099996"/>
                </a:lnTo>
                <a:lnTo>
                  <a:pt x="14399996" y="8099996"/>
                </a:lnTo>
                <a:lnTo>
                  <a:pt x="14399996" y="0"/>
                </a:lnTo>
                <a:close/>
              </a:path>
            </a:pathLst>
          </a:custGeom>
          <a:solidFill>
            <a:srgbClr val="0053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1" i="0">
                <a:solidFill>
                  <a:srgbClr val="0053B8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97575-42F3-9123-F06F-FB814F07B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225" y="1965461"/>
            <a:ext cx="10801350" cy="2181495"/>
          </a:xfrm>
        </p:spPr>
        <p:txBody>
          <a:bodyPr anchor="b"/>
          <a:lstStyle>
            <a:lvl1pPr algn="ctr">
              <a:defRPr sz="7088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3112C0-E6FC-C14F-8B24-B12E74404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225" y="4255741"/>
            <a:ext cx="10801350" cy="436273"/>
          </a:xfrm>
        </p:spPr>
        <p:txBody>
          <a:bodyPr/>
          <a:lstStyle>
            <a:lvl1pPr marL="0" indent="0" algn="ctr">
              <a:buNone/>
              <a:defRPr sz="2835"/>
            </a:lvl1pPr>
            <a:lvl2pPr marL="540090" indent="0" algn="ctr">
              <a:buNone/>
              <a:defRPr sz="2363"/>
            </a:lvl2pPr>
            <a:lvl3pPr marL="1080181" indent="0" algn="ctr">
              <a:buNone/>
              <a:defRPr sz="2126"/>
            </a:lvl3pPr>
            <a:lvl4pPr marL="1620271" indent="0" algn="ctr">
              <a:buNone/>
              <a:defRPr sz="1890"/>
            </a:lvl4pPr>
            <a:lvl5pPr marL="2160361" indent="0" algn="ctr">
              <a:buNone/>
              <a:defRPr sz="1890"/>
            </a:lvl5pPr>
            <a:lvl6pPr marL="2700452" indent="0" algn="ctr">
              <a:buNone/>
              <a:defRPr sz="1890"/>
            </a:lvl6pPr>
            <a:lvl7pPr marL="3240542" indent="0" algn="ctr">
              <a:buNone/>
              <a:defRPr sz="1890"/>
            </a:lvl7pPr>
            <a:lvl8pPr marL="3780633" indent="0" algn="ctr">
              <a:buNone/>
              <a:defRPr sz="1890"/>
            </a:lvl8pPr>
            <a:lvl9pPr marL="4320723" indent="0" algn="ctr">
              <a:buNone/>
              <a:defRPr sz="189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F66F72-BCAA-AEA9-98B5-5B8A1BFA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90" y="7535418"/>
            <a:ext cx="3312414" cy="276999"/>
          </a:xfrm>
        </p:spPr>
        <p:txBody>
          <a:bodyPr/>
          <a:lstStyle/>
          <a:p>
            <a:fld id="{DA75B43D-95B2-4305-915D-CD40AE431FB0}" type="datetimeFigureOut">
              <a:rPr lang="pt-BR" smtClean="0"/>
              <a:t>02/08/2023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12F2D9-38D2-E927-DEBD-7971A521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96612" y="7535418"/>
            <a:ext cx="4608576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49081F-1CCE-D457-B451-0CF21D25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9296" y="7535418"/>
            <a:ext cx="3312414" cy="276999"/>
          </a:xfrm>
        </p:spPr>
        <p:txBody>
          <a:bodyPr/>
          <a:lstStyle/>
          <a:p>
            <a:fld id="{2F113B85-DCAD-472A-A735-3461A0A3F3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03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8669" y="488395"/>
            <a:ext cx="11559175" cy="2246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50" b="1" i="0">
                <a:solidFill>
                  <a:srgbClr val="0053B8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62" y="2823233"/>
            <a:ext cx="6650355" cy="3640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5821F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6612" y="7535418"/>
            <a:ext cx="4608576" cy="405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0090" y="7535418"/>
            <a:ext cx="3312414" cy="405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9296" y="7535418"/>
            <a:ext cx="3312414" cy="405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8997550-7C5E-AE0D-A9F9-D350C206DD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6964363" y="63500"/>
            <a:ext cx="5016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6B23A3-82EF-DA05-4547-390966B9961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964363" y="7886700"/>
            <a:ext cx="5016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FF8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3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ditada de homem sorrindo&#10;&#10;Descrição gerada automaticamente">
            <a:extLst>
              <a:ext uri="{FF2B5EF4-FFF2-40B4-BE49-F238E27FC236}">
                <a16:creationId xmlns:a16="http://schemas.microsoft.com/office/drawing/2014/main" id="{9005573C-20CE-4681-91DA-733BF6CBF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"/>
            <a:ext cx="14401800" cy="810101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E641F0B-39B5-FE7E-97F2-91F8FD8DE09E}"/>
              </a:ext>
            </a:extLst>
          </p:cNvPr>
          <p:cNvSpPr txBox="1"/>
          <p:nvPr/>
        </p:nvSpPr>
        <p:spPr>
          <a:xfrm>
            <a:off x="-342900" y="165100"/>
            <a:ext cx="4864359" cy="457200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indent="0" defTabSz="1828709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 b="0" i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algn="ctr"/>
            <a:endParaRPr lang="pt-BR" sz="2000" b="1" dirty="0">
              <a:solidFill>
                <a:schemeClr val="bg1"/>
              </a:solidFill>
              <a:latin typeface="Trebuchet MS" panose="020B0703020202090204" pitchFamily="34" charset="0"/>
              <a:cs typeface="Trade Gothic Inline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9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EB9165CC-2E35-07CA-9E27-AF9251639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AEE921C1-3994-0C51-C3CB-B621616D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3883590" y="3263624"/>
            <a:ext cx="1059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Rede Própria da </a:t>
            </a:r>
          </a:p>
          <a:p>
            <a:pPr algn="l"/>
            <a:r>
              <a:rPr lang="pt-BR" sz="5000" b="1" dirty="0" err="1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Hapvida</a:t>
            </a:r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em Manaus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21B20DE-08A3-94A1-695B-22569140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682" y="4079232"/>
            <a:ext cx="1667118" cy="4023368"/>
          </a:xfrm>
          <a:prstGeom prst="rect">
            <a:avLst/>
          </a:prstGeom>
          <a:solidFill>
            <a:srgbClr val="0053B8"/>
          </a:solidFill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pic>
        <p:nvPicPr>
          <p:cNvPr id="11" name="Imagem 10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C176C08-05F9-BCE2-5578-7F604A564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Hospital Rio Negro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Urgência e Emergência adulto</a:t>
            </a: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Alta complexidade 24 horas</a:t>
            </a:r>
            <a:endParaRPr lang="pt-BR" sz="5000" b="1" dirty="0">
              <a:solidFill>
                <a:srgbClr val="0053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ntendo ao ar livre, edifício, céu, sinal&#10;&#10;Descrição gerada com alta confiança">
            <a:extLst>
              <a:ext uri="{FF2B5EF4-FFF2-40B4-BE49-F238E27FC236}">
                <a16:creationId xmlns:a16="http://schemas.microsoft.com/office/drawing/2014/main" id="{C815762C-07A2-DA76-7A98-C75BBCF3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8" y="774700"/>
            <a:ext cx="11332961" cy="75661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467D65-C258-99DF-4D4E-0BABF591EAEE}"/>
              </a:ext>
            </a:extLst>
          </p:cNvPr>
          <p:cNvSpPr txBox="1"/>
          <p:nvPr/>
        </p:nvSpPr>
        <p:spPr>
          <a:xfrm>
            <a:off x="52713" y="5513345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Rua dos Tapajós, 561</a:t>
            </a:r>
          </a:p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Centro</a:t>
            </a:r>
          </a:p>
        </p:txBody>
      </p:sp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B556DC9B-C25B-EF6F-A6FA-982EE8B3F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71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Hospital São Lucas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Anexo ao Hospital Rio Negro</a:t>
            </a:r>
          </a:p>
          <a:p>
            <a:pPr algn="l"/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PQAs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Oncologia com Quimioterapia e Acupuntura</a:t>
            </a:r>
            <a:endParaRPr lang="pt-BR" sz="5000" b="1" dirty="0">
              <a:solidFill>
                <a:srgbClr val="0053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467D65-C258-99DF-4D4E-0BABF591EAEE}"/>
              </a:ext>
            </a:extLst>
          </p:cNvPr>
          <p:cNvSpPr txBox="1"/>
          <p:nvPr/>
        </p:nvSpPr>
        <p:spPr>
          <a:xfrm>
            <a:off x="52713" y="5513345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Rua Alexandre Amorim, 470</a:t>
            </a:r>
          </a:p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Aparecida</a:t>
            </a:r>
          </a:p>
        </p:txBody>
      </p:sp>
      <p:pic>
        <p:nvPicPr>
          <p:cNvPr id="5" name="Imagem 4" descr="Prédio com janelas em cima&#10;&#10;Descrição gerada automaticamente">
            <a:extLst>
              <a:ext uri="{FF2B5EF4-FFF2-40B4-BE49-F238E27FC236}">
                <a16:creationId xmlns:a16="http://schemas.microsoft.com/office/drawing/2014/main" id="{0C02F257-B7ED-3406-CD9C-AD7E80AFD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077630"/>
            <a:ext cx="8343900" cy="5024970"/>
          </a:xfrm>
          <a:prstGeom prst="rect">
            <a:avLst/>
          </a:prstGeom>
        </p:spPr>
      </p:pic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4F85B7F8-70DD-6213-7BDA-94EA9A7B0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2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Hospital Rio Amazonas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Pediatria e Materno Infantil 24 horas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467D65-C258-99DF-4D4E-0BABF591EAEE}"/>
              </a:ext>
            </a:extLst>
          </p:cNvPr>
          <p:cNvSpPr txBox="1"/>
          <p:nvPr/>
        </p:nvSpPr>
        <p:spPr>
          <a:xfrm>
            <a:off x="52713" y="5513345"/>
            <a:ext cx="1059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Rua Belém, 801</a:t>
            </a:r>
          </a:p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São Francisco</a:t>
            </a:r>
          </a:p>
        </p:txBody>
      </p:sp>
      <p:pic>
        <p:nvPicPr>
          <p:cNvPr id="3" name="Imagem 2" descr="Uma imagem contendo edifício, mesa, interior&#10;&#10;Descrição gerada com muito alta confiança">
            <a:extLst>
              <a:ext uri="{FF2B5EF4-FFF2-40B4-BE49-F238E27FC236}">
                <a16:creationId xmlns:a16="http://schemas.microsoft.com/office/drawing/2014/main" id="{ED04E64D-392D-0A8C-8611-C3589C79A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3241445"/>
            <a:ext cx="10827557" cy="4861155"/>
          </a:xfrm>
          <a:prstGeom prst="rect">
            <a:avLst/>
          </a:prstGeom>
        </p:spPr>
      </p:pic>
      <p:pic>
        <p:nvPicPr>
          <p:cNvPr id="6" name="Imagem 5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8E283040-459A-589D-B793-851E07340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2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495300" y="3060700"/>
            <a:ext cx="594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Hospital Rio Solimões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Pediatria e Materno Infantil 24 horas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467D65-C258-99DF-4D4E-0BABF591EAEE}"/>
              </a:ext>
            </a:extLst>
          </p:cNvPr>
          <p:cNvSpPr txBox="1"/>
          <p:nvPr/>
        </p:nvSpPr>
        <p:spPr>
          <a:xfrm>
            <a:off x="38100" y="311720"/>
            <a:ext cx="1059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 BREVE!</a:t>
            </a:r>
          </a:p>
        </p:txBody>
      </p:sp>
      <p:pic>
        <p:nvPicPr>
          <p:cNvPr id="8" name="Imagem 7" descr="Uma imagem contendo edifício, azul, cadeira, quarto&#10;&#10;Descrição gerada automaticamente">
            <a:extLst>
              <a:ext uri="{FF2B5EF4-FFF2-40B4-BE49-F238E27FC236}">
                <a16:creationId xmlns:a16="http://schemas.microsoft.com/office/drawing/2014/main" id="{4256F16D-4726-DE63-C144-65E6DA246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07" y="-15374"/>
            <a:ext cx="8242726" cy="81026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C6CA94-4EF7-7D67-BE71-839F4DCCD1BE}"/>
              </a:ext>
            </a:extLst>
          </p:cNvPr>
          <p:cNvSpPr txBox="1"/>
          <p:nvPr/>
        </p:nvSpPr>
        <p:spPr>
          <a:xfrm>
            <a:off x="83603" y="6170508"/>
            <a:ext cx="5486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+ </a:t>
            </a:r>
            <a:r>
              <a:rPr lang="pt-BR" sz="35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5.000m2 de área construída</a:t>
            </a:r>
            <a:endParaRPr lang="pt-BR" sz="35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4895BE73-4FFB-5D94-17AC-EC8CD8D8D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74" y="341208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8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6467D65-C258-99DF-4D4E-0BABF591EAEE}"/>
              </a:ext>
            </a:extLst>
          </p:cNvPr>
          <p:cNvSpPr txBox="1"/>
          <p:nvPr/>
        </p:nvSpPr>
        <p:spPr>
          <a:xfrm>
            <a:off x="38100" y="311720"/>
            <a:ext cx="1059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 BREVE!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567C68-4ACD-82B5-16B9-FB255B9BEE83}"/>
              </a:ext>
            </a:extLst>
          </p:cNvPr>
          <p:cNvSpPr txBox="1"/>
          <p:nvPr/>
        </p:nvSpPr>
        <p:spPr>
          <a:xfrm>
            <a:off x="6667500" y="2853039"/>
            <a:ext cx="792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Leitos de internação;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Moderno centro cirúrgico;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UTI pediátrica;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Centro de diagnóstico por imagem com tomógrafo;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Laboratório com todo o acolhimento que as </a:t>
            </a:r>
          </a:p>
          <a:p>
            <a:pPr algn="l"/>
            <a:r>
              <a:rPr lang="pt-BR" sz="3200" dirty="0">
                <a:solidFill>
                  <a:srgbClr val="FFC000"/>
                </a:solidFill>
                <a:latin typeface="Glober Regular" pitchFamily="50" charset="0"/>
              </a:rPr>
              <a:t>      crianças precisam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858959-7194-982F-A1EE-664398D3BC5C}"/>
              </a:ext>
            </a:extLst>
          </p:cNvPr>
          <p:cNvSpPr txBox="1"/>
          <p:nvPr/>
        </p:nvSpPr>
        <p:spPr>
          <a:xfrm>
            <a:off x="495300" y="3060700"/>
            <a:ext cx="594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Hospital Rio Solimões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lvl="1"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Pediatria e Materno Infantil 24 horas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3E6B0A-DF1A-06BB-4B03-3C886ED322F5}"/>
              </a:ext>
            </a:extLst>
          </p:cNvPr>
          <p:cNvSpPr txBox="1"/>
          <p:nvPr/>
        </p:nvSpPr>
        <p:spPr>
          <a:xfrm>
            <a:off x="521368" y="6392469"/>
            <a:ext cx="4450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Álvaro Maia, 1131</a:t>
            </a:r>
          </a:p>
          <a:p>
            <a:pPr algn="l"/>
            <a:r>
              <a:rPr lang="pt-BR" sz="3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Presidente Vargas</a:t>
            </a:r>
          </a:p>
        </p:txBody>
      </p:sp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CE7935BA-613B-34AE-DA4B-39583F25A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8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Pronto Atendimento Distrito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Buriti, 3727 - Distrito industrial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90AB35-E50A-510D-5D22-9FB11C726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3352166"/>
            <a:ext cx="8209341" cy="4750434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46DC7194-FA65-9782-76AE-FE4C85FD575E}"/>
              </a:ext>
            </a:extLst>
          </p:cNvPr>
          <p:cNvSpPr txBox="1">
            <a:spLocks/>
          </p:cNvSpPr>
          <p:nvPr/>
        </p:nvSpPr>
        <p:spPr>
          <a:xfrm>
            <a:off x="419100" y="4051300"/>
            <a:ext cx="6120227" cy="386807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Rotina Eletiva, laboratório por ordem de chegada de 07:00 as 11:00h de segunda à sábado; 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de urgência de segunda a sexta das 07:00h as 19:00h, contamos na urgência com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Ultrasson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Raio X;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Exames de imagem (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por agendamento;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Ortopedia por agendamento; 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Preventivo, 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 Sex de 07 às 18:00 e Sábado 07 às 12:00;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Curativos de segunda a sexta de 07 às 19h, troca de sonda, retirada de pino, retira de ponto e sutura e limpezas em gerais.</a:t>
            </a:r>
          </a:p>
          <a:p>
            <a:endParaRPr lang="pt-PT" sz="1600" dirty="0"/>
          </a:p>
        </p:txBody>
      </p:sp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BE5E0FCD-871A-DA1E-32DD-FEFF966A2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Pronto Atendimento Cidade Nova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Buriti, 3727 – Distrito industrial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0A254D-86C9-604A-39F7-70D5797AD32E}"/>
              </a:ext>
            </a:extLst>
          </p:cNvPr>
          <p:cNvSpPr txBox="1">
            <a:spLocks/>
          </p:cNvSpPr>
          <p:nvPr/>
        </p:nvSpPr>
        <p:spPr>
          <a:xfrm>
            <a:off x="190501" y="4233028"/>
            <a:ext cx="5943600" cy="386807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de urgência com o diferencial de atendimento adulto e pediátrico de Segunda a Segunda das 07:00h as 19:00h</a:t>
            </a:r>
          </a:p>
          <a:p>
            <a:pPr algn="l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Contamos na urgência com </a:t>
            </a:r>
            <a:r>
              <a:rPr lang="pt-B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Ultrasson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Raio X;</a:t>
            </a:r>
          </a:p>
          <a:p>
            <a:pPr algn="l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Curativos de segunda a segunda de 07 às 19h, troca de sonda, retirada de pino, retira de ponto e sutura e limpezas em gerais. </a:t>
            </a:r>
          </a:p>
          <a:p>
            <a:endParaRPr lang="pt-PT" sz="1600" dirty="0"/>
          </a:p>
        </p:txBody>
      </p:sp>
      <p:pic>
        <p:nvPicPr>
          <p:cNvPr id="6" name="Imagem 5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6C26BAC-FDAB-D6EB-658D-60C496FBF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  <p:pic>
        <p:nvPicPr>
          <p:cNvPr id="7" name="Imagem 6" descr="Uma imagem contendo céu, ao ar livre&#10;&#10;Descrição gerada com muito alta confiança">
            <a:extLst>
              <a:ext uri="{FF2B5EF4-FFF2-40B4-BE49-F238E27FC236}">
                <a16:creationId xmlns:a16="http://schemas.microsoft.com/office/drawing/2014/main" id="{5D83CE51-5E36-002B-B406-6FCCD66F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000307"/>
            <a:ext cx="7271884" cy="47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877460C-7B54-F5E1-D652-39FCC23D0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94"/>
            <a:ext cx="14399093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68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Silves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Silves, 740 - Crespo</a:t>
            </a:r>
          </a:p>
        </p:txBody>
      </p:sp>
      <p:pic>
        <p:nvPicPr>
          <p:cNvPr id="4" name="Imagem 3" descr="Uma imagem contendo céu, ao ar livre, edifício&#10;&#10;Descrição gerada com muito alta confiança">
            <a:extLst>
              <a:ext uri="{FF2B5EF4-FFF2-40B4-BE49-F238E27FC236}">
                <a16:creationId xmlns:a16="http://schemas.microsoft.com/office/drawing/2014/main" id="{BB531FD9-1894-6703-1D46-8B4944708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15" y="1893619"/>
            <a:ext cx="6966318" cy="6067758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458198" y="2984500"/>
            <a:ext cx="7225068" cy="43214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que atende doença da mulher 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Ginecologista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Endocrinologista Pediatra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Cardiologista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Gastroenterologista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Cabeça e pescoço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que atende doença do coração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Dermatologista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Torácica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&amp; Imagem</a:t>
            </a:r>
          </a:p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Laboratorial e Coleta de Preventivo</a:t>
            </a:r>
          </a:p>
        </p:txBody>
      </p:sp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9993EC8-B6AB-521F-DC5F-6D504F8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5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Zona Leste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</a:t>
            </a:r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Autaz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Mirim, 7602 – Tancredo Neves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1714500" y="3819657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just"/>
            <a:endParaRPr lang="pt-BR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Ginecologia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Pediatria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Nascer bem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&amp; Imagem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Laboratorial</a:t>
            </a:r>
          </a:p>
          <a:p>
            <a:pPr algn="l"/>
            <a:r>
              <a:rPr lang="pt-PT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de Preventivo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ntendo céu, monitor, tela&#10;&#10;Descrição gerada com alta confiança">
            <a:extLst>
              <a:ext uri="{FF2B5EF4-FFF2-40B4-BE49-F238E27FC236}">
                <a16:creationId xmlns:a16="http://schemas.microsoft.com/office/drawing/2014/main" id="{5967CFBF-7E30-8309-D768-A2DCB8893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2832100"/>
            <a:ext cx="6172200" cy="4892597"/>
          </a:xfrm>
          <a:prstGeom prst="rect">
            <a:avLst/>
          </a:prstGeom>
        </p:spPr>
      </p:pic>
      <p:pic>
        <p:nvPicPr>
          <p:cNvPr id="7" name="Imagem 6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E5C9C7EA-5C7B-E779-CB35-FD7A25AB3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21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Parque Dez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Tancredo Neves, 1324 – Parque Dez de Novembro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1562099" y="3120334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just"/>
            <a:endParaRPr lang="pt-BR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Ortopedia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Dermatologia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Otorrino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Plástica 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Pediátrica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Ginecologia </a:t>
            </a:r>
          </a:p>
          <a:p>
            <a:pPr algn="l"/>
            <a:r>
              <a:rPr lang="pt-BR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Neurocirurgiao</a:t>
            </a:r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Oncologia 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Nascer Bem - Alto Risco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&amp; Imagem</a:t>
            </a:r>
          </a:p>
          <a:p>
            <a:pPr algn="l"/>
            <a:r>
              <a:rPr lang="pt-BR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Laboratorial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Uma imagem contendo ao ar livre, céu, edifício&#10;&#10;Descrição gerada com muito alta confiança">
            <a:extLst>
              <a:ext uri="{FF2B5EF4-FFF2-40B4-BE49-F238E27FC236}">
                <a16:creationId xmlns:a16="http://schemas.microsoft.com/office/drawing/2014/main" id="{8C34332D-78F7-576D-9A91-35652F62F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17" y="2374900"/>
            <a:ext cx="7800433" cy="5487779"/>
          </a:xfrm>
          <a:prstGeom prst="rect">
            <a:avLst/>
          </a:prstGeom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672CF3A6-006A-3888-BF4E-809FA8484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2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Flores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Torquato Tapajós, 5320 – Flores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984749" y="3604093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Ginecologia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Pediatra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Ortopedia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da mulher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Endócrino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 –algumas especialidades;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Nascer bem (Pré-natal de grávidas)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ntendo céu, ao ar livre&#10;&#10;Descrição gerada com alta confiança">
            <a:extLst>
              <a:ext uri="{FF2B5EF4-FFF2-40B4-BE49-F238E27FC236}">
                <a16:creationId xmlns:a16="http://schemas.microsoft.com/office/drawing/2014/main" id="{E729BAD5-3696-A078-0B01-0D310110B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365500"/>
            <a:ext cx="5680368" cy="4524932"/>
          </a:xfrm>
          <a:prstGeom prst="rect">
            <a:avLst/>
          </a:prstGeom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2AD9434F-99F6-F9AA-2BF2-2820590D2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Duque de Caxias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Av. Duque de Caxias, 1905 – Praça 14 de Janeiro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984749" y="3604093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Ortopedia Pediatrica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Ginecologia 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Neurologia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Cirutgia Buco Maxilo 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Hematologia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Cardiologia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da Mama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Mastologia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Cardiovascular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</a:t>
            </a:r>
          </a:p>
          <a:p>
            <a:pPr algn="l"/>
            <a:r>
              <a:rPr lang="pt-P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Coleta de Preventivo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Uma imagem contendo céu&#10;&#10;Descrição gerada com alta confiança">
            <a:extLst>
              <a:ext uri="{FF2B5EF4-FFF2-40B4-BE49-F238E27FC236}">
                <a16:creationId xmlns:a16="http://schemas.microsoft.com/office/drawing/2014/main" id="{F753F559-942C-707E-E31C-A90096988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89256"/>
            <a:ext cx="6427052" cy="5094613"/>
          </a:xfrm>
          <a:prstGeom prst="rect">
            <a:avLst/>
          </a:prstGeom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7FE83701-BB19-1957-BB96-58CFB88F7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2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Medicina Preventiva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Rua João Valerio, 123 – São Geraldo 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1333500" y="4508500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endParaRPr lang="pt-PT" sz="2000" dirty="0">
              <a:solidFill>
                <a:schemeClr val="tx1"/>
              </a:solidFill>
            </a:endParaRP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Fonoaudiologia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Psicologia 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Nutricionista 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Fisioterapia (Nova Unidade na AV Tefe) </a:t>
            </a:r>
          </a:p>
          <a:p>
            <a:pPr algn="l"/>
            <a:r>
              <a:rPr lang="pt-B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ntendo céu, ao ar livre, texto, sinal&#10;&#10;Descrição gerada com alta confiança">
            <a:extLst>
              <a:ext uri="{FF2B5EF4-FFF2-40B4-BE49-F238E27FC236}">
                <a16:creationId xmlns:a16="http://schemas.microsoft.com/office/drawing/2014/main" id="{966FEED0-AB19-200D-2ADC-BC644A802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40" y="2667400"/>
            <a:ext cx="6929411" cy="5198496"/>
          </a:xfrm>
          <a:prstGeom prst="rect">
            <a:avLst/>
          </a:prstGeom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C5BD421-81B4-6CC5-23B5-063684106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0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Medicina Preventiva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Tefé, 625 – Cachoeirinha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1333500" y="4508500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20h</a:t>
            </a: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endParaRPr lang="pt-PT" sz="2000" dirty="0">
              <a:solidFill>
                <a:schemeClr val="tx1"/>
              </a:solidFill>
            </a:endParaRP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Fisioterapia;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Ginásio Masculino;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Ginásio Feminino;</a:t>
            </a:r>
          </a:p>
          <a:p>
            <a:pPr algn="l"/>
            <a:r>
              <a:rPr lang="pt-PT" sz="2000" dirty="0">
                <a:solidFill>
                  <a:schemeClr val="tx1"/>
                </a:solidFill>
              </a:rPr>
              <a:t>Atendimento de fisioterapia Infantil;</a:t>
            </a: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F91DED-7935-FBD1-2541-8A7A0B0E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3289300"/>
            <a:ext cx="6459586" cy="591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6C6A0E90-F1C5-4DD0-92DB-A513D5461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14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4B93B19-71E1-F6C7-D40E-C59B2B41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" y="1499"/>
            <a:ext cx="1965964" cy="25877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F0D4-BAC9-18A3-C24D-5DDD471C3B3F}"/>
              </a:ext>
            </a:extLst>
          </p:cNvPr>
          <p:cNvSpPr txBox="1"/>
          <p:nvPr/>
        </p:nvSpPr>
        <p:spPr>
          <a:xfrm>
            <a:off x="1714500" y="1231900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dirty="0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Clínica </a:t>
            </a:r>
            <a:r>
              <a:rPr lang="pt-BR" sz="5000" b="1" dirty="0" err="1">
                <a:solidFill>
                  <a:srgbClr val="0053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Vieiraalves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</a:t>
            </a:r>
            <a:r>
              <a:rPr lang="pt-B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João Valério, 85 - </a:t>
            </a:r>
            <a:r>
              <a:rPr lang="pt-BR" sz="3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Vieiraalves</a:t>
            </a:r>
            <a:endParaRPr lang="pt-BR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9E8DC72-5A02-51B8-56FC-E8453AE5ECAA}"/>
              </a:ext>
            </a:extLst>
          </p:cNvPr>
          <p:cNvSpPr txBox="1">
            <a:spLocks/>
          </p:cNvSpPr>
          <p:nvPr/>
        </p:nvSpPr>
        <p:spPr>
          <a:xfrm>
            <a:off x="1257300" y="3336646"/>
            <a:ext cx="8478334" cy="5071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835" b="1" i="0">
                <a:solidFill>
                  <a:srgbClr val="F5821F"/>
                </a:solidFill>
                <a:latin typeface="Source Sans Pro"/>
                <a:ea typeface="+mn-ea"/>
                <a:cs typeface="Source Sans Pro"/>
              </a:defRPr>
            </a:lvl1pPr>
            <a:lvl2pPr marL="540090" indent="0" algn="ctr">
              <a:buNone/>
              <a:defRPr sz="2363">
                <a:latin typeface="+mn-lt"/>
                <a:ea typeface="+mn-ea"/>
                <a:cs typeface="+mn-cs"/>
              </a:defRPr>
            </a:lvl2pPr>
            <a:lvl3pPr marL="1080181" indent="0" algn="ctr">
              <a:buNone/>
              <a:defRPr sz="2126">
                <a:latin typeface="+mn-lt"/>
                <a:ea typeface="+mn-ea"/>
                <a:cs typeface="+mn-cs"/>
              </a:defRPr>
            </a:lvl3pPr>
            <a:lvl4pPr marL="1620271" indent="0" algn="ctr">
              <a:buNone/>
              <a:defRPr sz="1890">
                <a:latin typeface="+mn-lt"/>
                <a:ea typeface="+mn-ea"/>
                <a:cs typeface="+mn-cs"/>
              </a:defRPr>
            </a:lvl4pPr>
            <a:lvl5pPr marL="2160361" indent="0" algn="ctr">
              <a:buNone/>
              <a:defRPr sz="1890">
                <a:latin typeface="+mn-lt"/>
                <a:ea typeface="+mn-ea"/>
                <a:cs typeface="+mn-cs"/>
              </a:defRPr>
            </a:lvl5pPr>
            <a:lvl6pPr marL="2700452" indent="0" algn="ctr">
              <a:buNone/>
              <a:defRPr sz="1890">
                <a:latin typeface="+mn-lt"/>
                <a:ea typeface="+mn-ea"/>
                <a:cs typeface="+mn-cs"/>
              </a:defRPr>
            </a:lvl6pPr>
            <a:lvl7pPr marL="3240542" indent="0" algn="ctr">
              <a:buNone/>
              <a:defRPr sz="1890">
                <a:latin typeface="+mn-lt"/>
                <a:ea typeface="+mn-ea"/>
                <a:cs typeface="+mn-cs"/>
              </a:defRPr>
            </a:lvl7pPr>
            <a:lvl8pPr marL="3780633" indent="0" algn="ctr">
              <a:buNone/>
              <a:defRPr sz="1890">
                <a:latin typeface="+mn-lt"/>
                <a:ea typeface="+mn-ea"/>
                <a:cs typeface="+mn-cs"/>
              </a:defRPr>
            </a:lvl8pPr>
            <a:lvl9pPr marL="4320723" indent="0" algn="ctr">
              <a:buNone/>
              <a:defRPr sz="189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das 7h às 19h</a:t>
            </a:r>
          </a:p>
          <a:p>
            <a:pPr algn="l"/>
            <a:endParaRPr lang="pt-B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Especialidades: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Pediatria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Ortopedia e traumatologia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pediatric’;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Angiologista/Vascular 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Anestesiologista;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Cirurgiao Geral;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 Oncologica;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Alergologista;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Ginecologista;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Generalista/clinico;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Generalista que atende doença da mulher;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 Viver ver (programa de combate ao cancer)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Acolhimento e enfermagem Viver bem;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Obstetrcia Nascer bem;</a:t>
            </a:r>
          </a:p>
          <a:p>
            <a:pPr algn="l"/>
            <a:r>
              <a:rPr lang="pt-P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Enfermagem Nascer Bem</a:t>
            </a:r>
          </a:p>
          <a:p>
            <a:pPr algn="l"/>
            <a:endParaRPr lang="pt-PT" sz="2000" dirty="0">
              <a:solidFill>
                <a:schemeClr val="tx1"/>
              </a:solidFill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42C5212D-B0F6-2EC5-9621-BBA14584D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1" y="317500"/>
            <a:ext cx="2971800" cy="3833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B8D5D4-32A5-F994-B22B-FED32182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357423"/>
            <a:ext cx="6583005" cy="437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267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&#10;&#10;Descrição gerada automaticamente com confiança média">
            <a:extLst>
              <a:ext uri="{FF2B5EF4-FFF2-40B4-BE49-F238E27FC236}">
                <a16:creationId xmlns:a16="http://schemas.microsoft.com/office/drawing/2014/main" id="{B37EEECB-A85E-2828-7630-EE3E7497C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0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30A5974F-B141-C9B1-EAEF-FDBBE824A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" y="0"/>
            <a:ext cx="14395822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1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AAAB8E1A-85A5-CDE4-2324-27E9BC8D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"/>
            <a:ext cx="14401800" cy="80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4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0BCF8725-924E-F072-7153-902305D0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ABF13803-6DE3-30DB-218D-B07C9AB97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90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C487B7D8-5140-07C9-D31C-1EDA95D94EA2}"/>
                  </a:ext>
                </a:extLst>
              </p14:cNvPr>
              <p14:cNvContentPartPr/>
              <p14:nvPr/>
            </p14:nvContentPartPr>
            <p14:xfrm>
              <a:off x="9653086" y="5298966"/>
              <a:ext cx="1461159" cy="24239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C487B7D8-5140-07C9-D31C-1EDA95D94E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9089" y="5192029"/>
                <a:ext cx="1568793" cy="23775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8E963701-C983-8EC4-1B5C-AB4204646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" y="0"/>
            <a:ext cx="14395822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24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B24682D-6690-F5E9-027B-AACEA2D0E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42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Gráfico&#10;&#10;Descrição gerada automaticamente com confiança média">
            <a:extLst>
              <a:ext uri="{FF2B5EF4-FFF2-40B4-BE49-F238E27FC236}">
                <a16:creationId xmlns:a16="http://schemas.microsoft.com/office/drawing/2014/main" id="{DEA2A498-F1E6-416F-A499-C7236E9AAA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01800" cy="8102600"/>
          </a:xfrm>
          <a:prstGeom prst="rect">
            <a:avLst/>
          </a:prstGeom>
        </p:spPr>
      </p:pic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665" y="2686951"/>
            <a:ext cx="467359" cy="3004820"/>
          </a:xfrm>
          <a:custGeom>
            <a:avLst/>
            <a:gdLst/>
            <a:ahLst/>
            <a:cxnLst/>
            <a:rect l="l" t="t" r="r" b="b"/>
            <a:pathLst>
              <a:path w="467359" h="3004820">
                <a:moveTo>
                  <a:pt x="282308" y="66573"/>
                </a:moveTo>
                <a:lnTo>
                  <a:pt x="253695" y="32893"/>
                </a:lnTo>
                <a:lnTo>
                  <a:pt x="219036" y="27635"/>
                </a:lnTo>
                <a:lnTo>
                  <a:pt x="219036" y="85763"/>
                </a:lnTo>
                <a:lnTo>
                  <a:pt x="219036" y="101892"/>
                </a:lnTo>
                <a:lnTo>
                  <a:pt x="219036" y="277126"/>
                </a:lnTo>
                <a:lnTo>
                  <a:pt x="212496" y="283667"/>
                </a:lnTo>
                <a:lnTo>
                  <a:pt x="167170" y="283667"/>
                </a:lnTo>
                <a:lnTo>
                  <a:pt x="160629" y="277126"/>
                </a:lnTo>
                <a:lnTo>
                  <a:pt x="160629" y="260997"/>
                </a:lnTo>
                <a:lnTo>
                  <a:pt x="167170" y="254457"/>
                </a:lnTo>
                <a:lnTo>
                  <a:pt x="212496" y="254457"/>
                </a:lnTo>
                <a:lnTo>
                  <a:pt x="219036" y="260997"/>
                </a:lnTo>
                <a:lnTo>
                  <a:pt x="219036" y="218706"/>
                </a:lnTo>
                <a:lnTo>
                  <a:pt x="212496" y="225259"/>
                </a:lnTo>
                <a:lnTo>
                  <a:pt x="167170" y="225259"/>
                </a:lnTo>
                <a:lnTo>
                  <a:pt x="160629" y="218706"/>
                </a:lnTo>
                <a:lnTo>
                  <a:pt x="160629" y="202590"/>
                </a:lnTo>
                <a:lnTo>
                  <a:pt x="167170" y="196049"/>
                </a:lnTo>
                <a:lnTo>
                  <a:pt x="212496" y="196049"/>
                </a:lnTo>
                <a:lnTo>
                  <a:pt x="219036" y="202590"/>
                </a:lnTo>
                <a:lnTo>
                  <a:pt x="219036" y="160299"/>
                </a:lnTo>
                <a:lnTo>
                  <a:pt x="212496" y="166839"/>
                </a:lnTo>
                <a:lnTo>
                  <a:pt x="167170" y="166839"/>
                </a:lnTo>
                <a:lnTo>
                  <a:pt x="160629" y="160299"/>
                </a:lnTo>
                <a:lnTo>
                  <a:pt x="160629" y="144183"/>
                </a:lnTo>
                <a:lnTo>
                  <a:pt x="167170" y="137642"/>
                </a:lnTo>
                <a:lnTo>
                  <a:pt x="212496" y="137642"/>
                </a:lnTo>
                <a:lnTo>
                  <a:pt x="219036" y="144183"/>
                </a:lnTo>
                <a:lnTo>
                  <a:pt x="219036" y="101892"/>
                </a:lnTo>
                <a:lnTo>
                  <a:pt x="212496" y="108432"/>
                </a:lnTo>
                <a:lnTo>
                  <a:pt x="167170" y="108432"/>
                </a:lnTo>
                <a:lnTo>
                  <a:pt x="160629" y="101892"/>
                </a:lnTo>
                <a:lnTo>
                  <a:pt x="160629" y="85763"/>
                </a:lnTo>
                <a:lnTo>
                  <a:pt x="167170" y="79222"/>
                </a:lnTo>
                <a:lnTo>
                  <a:pt x="212496" y="79222"/>
                </a:lnTo>
                <a:lnTo>
                  <a:pt x="219036" y="85763"/>
                </a:lnTo>
                <a:lnTo>
                  <a:pt x="219036" y="27635"/>
                </a:lnTo>
                <a:lnTo>
                  <a:pt x="121678" y="12827"/>
                </a:lnTo>
                <a:lnTo>
                  <a:pt x="121678" y="85763"/>
                </a:lnTo>
                <a:lnTo>
                  <a:pt x="121678" y="101892"/>
                </a:lnTo>
                <a:lnTo>
                  <a:pt x="121678" y="277126"/>
                </a:lnTo>
                <a:lnTo>
                  <a:pt x="115138" y="283667"/>
                </a:lnTo>
                <a:lnTo>
                  <a:pt x="69811" y="283667"/>
                </a:lnTo>
                <a:lnTo>
                  <a:pt x="63271" y="277126"/>
                </a:lnTo>
                <a:lnTo>
                  <a:pt x="63271" y="260997"/>
                </a:lnTo>
                <a:lnTo>
                  <a:pt x="69811" y="254457"/>
                </a:lnTo>
                <a:lnTo>
                  <a:pt x="115138" y="254457"/>
                </a:lnTo>
                <a:lnTo>
                  <a:pt x="121678" y="260997"/>
                </a:lnTo>
                <a:lnTo>
                  <a:pt x="121678" y="218706"/>
                </a:lnTo>
                <a:lnTo>
                  <a:pt x="115138" y="225259"/>
                </a:lnTo>
                <a:lnTo>
                  <a:pt x="69811" y="225259"/>
                </a:lnTo>
                <a:lnTo>
                  <a:pt x="63271" y="218706"/>
                </a:lnTo>
                <a:lnTo>
                  <a:pt x="63271" y="202590"/>
                </a:lnTo>
                <a:lnTo>
                  <a:pt x="69811" y="196049"/>
                </a:lnTo>
                <a:lnTo>
                  <a:pt x="115138" y="196049"/>
                </a:lnTo>
                <a:lnTo>
                  <a:pt x="121678" y="202590"/>
                </a:lnTo>
                <a:lnTo>
                  <a:pt x="121678" y="160299"/>
                </a:lnTo>
                <a:lnTo>
                  <a:pt x="115138" y="166839"/>
                </a:lnTo>
                <a:lnTo>
                  <a:pt x="69811" y="166839"/>
                </a:lnTo>
                <a:lnTo>
                  <a:pt x="63271" y="160299"/>
                </a:lnTo>
                <a:lnTo>
                  <a:pt x="63271" y="144183"/>
                </a:lnTo>
                <a:lnTo>
                  <a:pt x="69811" y="137642"/>
                </a:lnTo>
                <a:lnTo>
                  <a:pt x="115138" y="137642"/>
                </a:lnTo>
                <a:lnTo>
                  <a:pt x="121678" y="144183"/>
                </a:lnTo>
                <a:lnTo>
                  <a:pt x="121678" y="101892"/>
                </a:lnTo>
                <a:lnTo>
                  <a:pt x="115138" y="108432"/>
                </a:lnTo>
                <a:lnTo>
                  <a:pt x="69811" y="108432"/>
                </a:lnTo>
                <a:lnTo>
                  <a:pt x="63271" y="101892"/>
                </a:lnTo>
                <a:lnTo>
                  <a:pt x="63271" y="85763"/>
                </a:lnTo>
                <a:lnTo>
                  <a:pt x="69811" y="79222"/>
                </a:lnTo>
                <a:lnTo>
                  <a:pt x="115138" y="79222"/>
                </a:lnTo>
                <a:lnTo>
                  <a:pt x="121678" y="85763"/>
                </a:lnTo>
                <a:lnTo>
                  <a:pt x="121678" y="12827"/>
                </a:lnTo>
                <a:lnTo>
                  <a:pt x="39712" y="368"/>
                </a:lnTo>
                <a:lnTo>
                  <a:pt x="32270" y="0"/>
                </a:lnTo>
                <a:lnTo>
                  <a:pt x="25006" y="1168"/>
                </a:lnTo>
                <a:lnTo>
                  <a:pt x="0" y="34061"/>
                </a:lnTo>
                <a:lnTo>
                  <a:pt x="0" y="444296"/>
                </a:lnTo>
                <a:lnTo>
                  <a:pt x="1536" y="451853"/>
                </a:lnTo>
                <a:lnTo>
                  <a:pt x="5715" y="458050"/>
                </a:lnTo>
                <a:lnTo>
                  <a:pt x="11899" y="462229"/>
                </a:lnTo>
                <a:lnTo>
                  <a:pt x="19469" y="463765"/>
                </a:lnTo>
                <a:lnTo>
                  <a:pt x="82740" y="463765"/>
                </a:lnTo>
                <a:lnTo>
                  <a:pt x="82740" y="361543"/>
                </a:lnTo>
                <a:lnTo>
                  <a:pt x="85407" y="348246"/>
                </a:lnTo>
                <a:lnTo>
                  <a:pt x="92697" y="337426"/>
                </a:lnTo>
                <a:lnTo>
                  <a:pt x="103517" y="330136"/>
                </a:lnTo>
                <a:lnTo>
                  <a:pt x="116814" y="327469"/>
                </a:lnTo>
                <a:lnTo>
                  <a:pt x="165493" y="327469"/>
                </a:lnTo>
                <a:lnTo>
                  <a:pt x="178777" y="330136"/>
                </a:lnTo>
                <a:lnTo>
                  <a:pt x="189611" y="337426"/>
                </a:lnTo>
                <a:lnTo>
                  <a:pt x="196900" y="348246"/>
                </a:lnTo>
                <a:lnTo>
                  <a:pt x="199567" y="361543"/>
                </a:lnTo>
                <a:lnTo>
                  <a:pt x="199567" y="463765"/>
                </a:lnTo>
                <a:lnTo>
                  <a:pt x="282308" y="463765"/>
                </a:lnTo>
                <a:lnTo>
                  <a:pt x="282308" y="79222"/>
                </a:lnTo>
                <a:lnTo>
                  <a:pt x="282308" y="66573"/>
                </a:lnTo>
                <a:close/>
              </a:path>
              <a:path w="467359" h="3004820">
                <a:moveTo>
                  <a:pt x="455955" y="2761437"/>
                </a:moveTo>
                <a:lnTo>
                  <a:pt x="401434" y="2728925"/>
                </a:lnTo>
                <a:lnTo>
                  <a:pt x="398805" y="2721178"/>
                </a:lnTo>
                <a:lnTo>
                  <a:pt x="395795" y="2713558"/>
                </a:lnTo>
                <a:lnTo>
                  <a:pt x="394690" y="2711094"/>
                </a:lnTo>
                <a:lnTo>
                  <a:pt x="392430" y="2706065"/>
                </a:lnTo>
                <a:lnTo>
                  <a:pt x="388708" y="2698737"/>
                </a:lnTo>
                <a:lnTo>
                  <a:pt x="407009" y="2673286"/>
                </a:lnTo>
                <a:lnTo>
                  <a:pt x="411175" y="2664472"/>
                </a:lnTo>
                <a:lnTo>
                  <a:pt x="412038" y="2655036"/>
                </a:lnTo>
                <a:lnTo>
                  <a:pt x="409638" y="2645892"/>
                </a:lnTo>
                <a:lnTo>
                  <a:pt x="404037" y="2637904"/>
                </a:lnTo>
                <a:lnTo>
                  <a:pt x="392417" y="2626283"/>
                </a:lnTo>
                <a:lnTo>
                  <a:pt x="391960" y="2625826"/>
                </a:lnTo>
                <a:lnTo>
                  <a:pt x="371157" y="2605011"/>
                </a:lnTo>
                <a:lnTo>
                  <a:pt x="364274" y="2602141"/>
                </a:lnTo>
                <a:lnTo>
                  <a:pt x="351180" y="2602141"/>
                </a:lnTo>
                <a:lnTo>
                  <a:pt x="345706" y="2603906"/>
                </a:lnTo>
                <a:lnTo>
                  <a:pt x="314960" y="2625826"/>
                </a:lnTo>
                <a:lnTo>
                  <a:pt x="307835" y="2622308"/>
                </a:lnTo>
                <a:lnTo>
                  <a:pt x="304457" y="2620835"/>
                </a:lnTo>
                <a:lnTo>
                  <a:pt x="304457" y="2781960"/>
                </a:lnTo>
                <a:lnTo>
                  <a:pt x="298881" y="2809532"/>
                </a:lnTo>
                <a:lnTo>
                  <a:pt x="283692" y="2832062"/>
                </a:lnTo>
                <a:lnTo>
                  <a:pt x="261162" y="2847251"/>
                </a:lnTo>
                <a:lnTo>
                  <a:pt x="233591" y="2852826"/>
                </a:lnTo>
                <a:lnTo>
                  <a:pt x="206019" y="2847251"/>
                </a:lnTo>
                <a:lnTo>
                  <a:pt x="183489" y="2832062"/>
                </a:lnTo>
                <a:lnTo>
                  <a:pt x="168300" y="2809532"/>
                </a:lnTo>
                <a:lnTo>
                  <a:pt x="162725" y="2781960"/>
                </a:lnTo>
                <a:lnTo>
                  <a:pt x="168300" y="2754388"/>
                </a:lnTo>
                <a:lnTo>
                  <a:pt x="183489" y="2731859"/>
                </a:lnTo>
                <a:lnTo>
                  <a:pt x="206019" y="2716669"/>
                </a:lnTo>
                <a:lnTo>
                  <a:pt x="233591" y="2711094"/>
                </a:lnTo>
                <a:lnTo>
                  <a:pt x="261162" y="2716669"/>
                </a:lnTo>
                <a:lnTo>
                  <a:pt x="283692" y="2731859"/>
                </a:lnTo>
                <a:lnTo>
                  <a:pt x="298881" y="2754388"/>
                </a:lnTo>
                <a:lnTo>
                  <a:pt x="304457" y="2781960"/>
                </a:lnTo>
                <a:lnTo>
                  <a:pt x="304457" y="2620835"/>
                </a:lnTo>
                <a:lnTo>
                  <a:pt x="300558" y="2619121"/>
                </a:lnTo>
                <a:lnTo>
                  <a:pt x="293141" y="2616276"/>
                </a:lnTo>
                <a:lnTo>
                  <a:pt x="285610" y="2613749"/>
                </a:lnTo>
                <a:lnTo>
                  <a:pt x="280403" y="2582545"/>
                </a:lnTo>
                <a:lnTo>
                  <a:pt x="277126" y="2573350"/>
                </a:lnTo>
                <a:lnTo>
                  <a:pt x="271056" y="2566085"/>
                </a:lnTo>
                <a:lnTo>
                  <a:pt x="262890" y="2561310"/>
                </a:lnTo>
                <a:lnTo>
                  <a:pt x="253288" y="2559596"/>
                </a:lnTo>
                <a:lnTo>
                  <a:pt x="214083" y="2559596"/>
                </a:lnTo>
                <a:lnTo>
                  <a:pt x="181673" y="2613749"/>
                </a:lnTo>
                <a:lnTo>
                  <a:pt x="173863" y="2616365"/>
                </a:lnTo>
                <a:lnTo>
                  <a:pt x="166217" y="2619324"/>
                </a:lnTo>
                <a:lnTo>
                  <a:pt x="158711" y="2622626"/>
                </a:lnTo>
                <a:lnTo>
                  <a:pt x="151384" y="2626283"/>
                </a:lnTo>
                <a:lnTo>
                  <a:pt x="121018" y="2604554"/>
                </a:lnTo>
                <a:lnTo>
                  <a:pt x="115443" y="2602788"/>
                </a:lnTo>
                <a:lnTo>
                  <a:pt x="102349" y="2602788"/>
                </a:lnTo>
                <a:lnTo>
                  <a:pt x="95465" y="2605671"/>
                </a:lnTo>
                <a:lnTo>
                  <a:pt x="62585" y="2638552"/>
                </a:lnTo>
                <a:lnTo>
                  <a:pt x="57023" y="2646540"/>
                </a:lnTo>
                <a:lnTo>
                  <a:pt x="54622" y="2655684"/>
                </a:lnTo>
                <a:lnTo>
                  <a:pt x="55460" y="2665120"/>
                </a:lnTo>
                <a:lnTo>
                  <a:pt x="59613" y="2673934"/>
                </a:lnTo>
                <a:lnTo>
                  <a:pt x="78003" y="2699766"/>
                </a:lnTo>
                <a:lnTo>
                  <a:pt x="74333" y="2707144"/>
                </a:lnTo>
                <a:lnTo>
                  <a:pt x="71005" y="2714650"/>
                </a:lnTo>
                <a:lnTo>
                  <a:pt x="68046" y="2722295"/>
                </a:lnTo>
                <a:lnTo>
                  <a:pt x="65468" y="2730042"/>
                </a:lnTo>
                <a:lnTo>
                  <a:pt x="34264" y="2735237"/>
                </a:lnTo>
                <a:lnTo>
                  <a:pt x="25069" y="2738526"/>
                </a:lnTo>
                <a:lnTo>
                  <a:pt x="17805" y="2744584"/>
                </a:lnTo>
                <a:lnTo>
                  <a:pt x="13030" y="2752750"/>
                </a:lnTo>
                <a:lnTo>
                  <a:pt x="11315" y="2762364"/>
                </a:lnTo>
                <a:lnTo>
                  <a:pt x="11315" y="2801467"/>
                </a:lnTo>
                <a:lnTo>
                  <a:pt x="65278" y="2833890"/>
                </a:lnTo>
                <a:lnTo>
                  <a:pt x="67894" y="2841688"/>
                </a:lnTo>
                <a:lnTo>
                  <a:pt x="70853" y="2849334"/>
                </a:lnTo>
                <a:lnTo>
                  <a:pt x="74168" y="2856839"/>
                </a:lnTo>
                <a:lnTo>
                  <a:pt x="77825" y="2864167"/>
                </a:lnTo>
                <a:lnTo>
                  <a:pt x="59436" y="2889897"/>
                </a:lnTo>
                <a:lnTo>
                  <a:pt x="55270" y="2898711"/>
                </a:lnTo>
                <a:lnTo>
                  <a:pt x="54406" y="2908147"/>
                </a:lnTo>
                <a:lnTo>
                  <a:pt x="56807" y="2917291"/>
                </a:lnTo>
                <a:lnTo>
                  <a:pt x="62407" y="2925280"/>
                </a:lnTo>
                <a:lnTo>
                  <a:pt x="95288" y="2958160"/>
                </a:lnTo>
                <a:lnTo>
                  <a:pt x="102158" y="2961043"/>
                </a:lnTo>
                <a:lnTo>
                  <a:pt x="115252" y="2961043"/>
                </a:lnTo>
                <a:lnTo>
                  <a:pt x="120738" y="2959277"/>
                </a:lnTo>
                <a:lnTo>
                  <a:pt x="151206" y="2937548"/>
                </a:lnTo>
                <a:lnTo>
                  <a:pt x="158813" y="2941345"/>
                </a:lnTo>
                <a:lnTo>
                  <a:pt x="166585" y="2944761"/>
                </a:lnTo>
                <a:lnTo>
                  <a:pt x="174523" y="2947809"/>
                </a:lnTo>
                <a:lnTo>
                  <a:pt x="182600" y="2950451"/>
                </a:lnTo>
                <a:lnTo>
                  <a:pt x="187794" y="2981287"/>
                </a:lnTo>
                <a:lnTo>
                  <a:pt x="191084" y="2990481"/>
                </a:lnTo>
                <a:lnTo>
                  <a:pt x="197154" y="2997746"/>
                </a:lnTo>
                <a:lnTo>
                  <a:pt x="205320" y="3002521"/>
                </a:lnTo>
                <a:lnTo>
                  <a:pt x="214922" y="3004235"/>
                </a:lnTo>
                <a:lnTo>
                  <a:pt x="254025" y="3004235"/>
                </a:lnTo>
                <a:lnTo>
                  <a:pt x="286537" y="2949714"/>
                </a:lnTo>
                <a:lnTo>
                  <a:pt x="294284" y="2947085"/>
                </a:lnTo>
                <a:lnTo>
                  <a:pt x="301904" y="2944076"/>
                </a:lnTo>
                <a:lnTo>
                  <a:pt x="309397" y="2940710"/>
                </a:lnTo>
                <a:lnTo>
                  <a:pt x="315620" y="2937548"/>
                </a:lnTo>
                <a:lnTo>
                  <a:pt x="316725" y="2936989"/>
                </a:lnTo>
                <a:lnTo>
                  <a:pt x="346913" y="2958719"/>
                </a:lnTo>
                <a:lnTo>
                  <a:pt x="352475" y="2960484"/>
                </a:lnTo>
                <a:lnTo>
                  <a:pt x="365582" y="2960484"/>
                </a:lnTo>
                <a:lnTo>
                  <a:pt x="372541" y="2957601"/>
                </a:lnTo>
                <a:lnTo>
                  <a:pt x="377659" y="2952407"/>
                </a:lnTo>
                <a:lnTo>
                  <a:pt x="393115" y="2936989"/>
                </a:lnTo>
                <a:lnTo>
                  <a:pt x="405422" y="2924721"/>
                </a:lnTo>
                <a:lnTo>
                  <a:pt x="410984" y="2916732"/>
                </a:lnTo>
                <a:lnTo>
                  <a:pt x="413397" y="2907588"/>
                </a:lnTo>
                <a:lnTo>
                  <a:pt x="412559" y="2898152"/>
                </a:lnTo>
                <a:lnTo>
                  <a:pt x="408393" y="2889339"/>
                </a:lnTo>
                <a:lnTo>
                  <a:pt x="389826" y="2863240"/>
                </a:lnTo>
                <a:lnTo>
                  <a:pt x="393471" y="2855861"/>
                </a:lnTo>
                <a:lnTo>
                  <a:pt x="394779" y="2852826"/>
                </a:lnTo>
                <a:lnTo>
                  <a:pt x="396735" y="2848330"/>
                </a:lnTo>
                <a:lnTo>
                  <a:pt x="399630" y="2840672"/>
                </a:lnTo>
                <a:lnTo>
                  <a:pt x="402170" y="2832862"/>
                </a:lnTo>
                <a:lnTo>
                  <a:pt x="433006" y="2827667"/>
                </a:lnTo>
                <a:lnTo>
                  <a:pt x="442201" y="2824378"/>
                </a:lnTo>
                <a:lnTo>
                  <a:pt x="449465" y="2818307"/>
                </a:lnTo>
                <a:lnTo>
                  <a:pt x="454240" y="2810141"/>
                </a:lnTo>
                <a:lnTo>
                  <a:pt x="455955" y="2800540"/>
                </a:lnTo>
                <a:lnTo>
                  <a:pt x="455955" y="2761437"/>
                </a:lnTo>
                <a:close/>
              </a:path>
              <a:path w="467359" h="3004820">
                <a:moveTo>
                  <a:pt x="467283" y="240868"/>
                </a:moveTo>
                <a:lnTo>
                  <a:pt x="440410" y="207568"/>
                </a:lnTo>
                <a:lnTo>
                  <a:pt x="408876" y="200977"/>
                </a:lnTo>
                <a:lnTo>
                  <a:pt x="408876" y="265861"/>
                </a:lnTo>
                <a:lnTo>
                  <a:pt x="408876" y="281990"/>
                </a:lnTo>
                <a:lnTo>
                  <a:pt x="408876" y="324281"/>
                </a:lnTo>
                <a:lnTo>
                  <a:pt x="408876" y="340398"/>
                </a:lnTo>
                <a:lnTo>
                  <a:pt x="408876" y="382689"/>
                </a:lnTo>
                <a:lnTo>
                  <a:pt x="408876" y="398805"/>
                </a:lnTo>
                <a:lnTo>
                  <a:pt x="402336" y="405358"/>
                </a:lnTo>
                <a:lnTo>
                  <a:pt x="357009" y="405358"/>
                </a:lnTo>
                <a:lnTo>
                  <a:pt x="350469" y="398805"/>
                </a:lnTo>
                <a:lnTo>
                  <a:pt x="350469" y="382689"/>
                </a:lnTo>
                <a:lnTo>
                  <a:pt x="357009" y="376148"/>
                </a:lnTo>
                <a:lnTo>
                  <a:pt x="402336" y="376148"/>
                </a:lnTo>
                <a:lnTo>
                  <a:pt x="408876" y="382689"/>
                </a:lnTo>
                <a:lnTo>
                  <a:pt x="408876" y="340398"/>
                </a:lnTo>
                <a:lnTo>
                  <a:pt x="402336" y="346938"/>
                </a:lnTo>
                <a:lnTo>
                  <a:pt x="357009" y="346938"/>
                </a:lnTo>
                <a:lnTo>
                  <a:pt x="350469" y="340398"/>
                </a:lnTo>
                <a:lnTo>
                  <a:pt x="350469" y="324281"/>
                </a:lnTo>
                <a:lnTo>
                  <a:pt x="357009" y="317741"/>
                </a:lnTo>
                <a:lnTo>
                  <a:pt x="402336" y="317741"/>
                </a:lnTo>
                <a:lnTo>
                  <a:pt x="408876" y="324281"/>
                </a:lnTo>
                <a:lnTo>
                  <a:pt x="408876" y="281990"/>
                </a:lnTo>
                <a:lnTo>
                  <a:pt x="402336" y="288531"/>
                </a:lnTo>
                <a:lnTo>
                  <a:pt x="357009" y="288531"/>
                </a:lnTo>
                <a:lnTo>
                  <a:pt x="350469" y="281990"/>
                </a:lnTo>
                <a:lnTo>
                  <a:pt x="350469" y="265861"/>
                </a:lnTo>
                <a:lnTo>
                  <a:pt x="357009" y="259321"/>
                </a:lnTo>
                <a:lnTo>
                  <a:pt x="402336" y="259321"/>
                </a:lnTo>
                <a:lnTo>
                  <a:pt x="408876" y="265861"/>
                </a:lnTo>
                <a:lnTo>
                  <a:pt x="408876" y="200977"/>
                </a:lnTo>
                <a:lnTo>
                  <a:pt x="301790" y="178549"/>
                </a:lnTo>
                <a:lnTo>
                  <a:pt x="301790" y="463765"/>
                </a:lnTo>
                <a:lnTo>
                  <a:pt x="433209" y="463765"/>
                </a:lnTo>
                <a:lnTo>
                  <a:pt x="446455" y="461086"/>
                </a:lnTo>
                <a:lnTo>
                  <a:pt x="457288" y="453771"/>
                </a:lnTo>
                <a:lnTo>
                  <a:pt x="464591" y="442937"/>
                </a:lnTo>
                <a:lnTo>
                  <a:pt x="467283" y="429691"/>
                </a:lnTo>
                <a:lnTo>
                  <a:pt x="467283" y="405358"/>
                </a:lnTo>
                <a:lnTo>
                  <a:pt x="467283" y="376148"/>
                </a:lnTo>
                <a:lnTo>
                  <a:pt x="467283" y="346938"/>
                </a:lnTo>
                <a:lnTo>
                  <a:pt x="467283" y="317741"/>
                </a:lnTo>
                <a:lnTo>
                  <a:pt x="467283" y="288531"/>
                </a:lnTo>
                <a:lnTo>
                  <a:pt x="467283" y="259321"/>
                </a:lnTo>
                <a:lnTo>
                  <a:pt x="467283" y="240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161" y="3979445"/>
            <a:ext cx="457558" cy="43799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03324" y="2454498"/>
            <a:ext cx="2473375" cy="47371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060"/>
              </a:lnSpc>
              <a:spcBef>
                <a:spcPts val="90"/>
              </a:spcBef>
            </a:pPr>
            <a:r>
              <a:rPr sz="2600" b="1" spc="-120" dirty="0">
                <a:solidFill>
                  <a:srgbClr val="FFFFFF"/>
                </a:solidFill>
                <a:latin typeface="Source Sans Pro"/>
                <a:cs typeface="Source Sans Pro"/>
              </a:rPr>
              <a:t>Rede</a:t>
            </a:r>
            <a:r>
              <a:rPr sz="2600" b="1" spc="-229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Source Sans Pro"/>
                <a:cs typeface="Source Sans Pro"/>
              </a:rPr>
              <a:t>Própria</a:t>
            </a:r>
            <a:endParaRPr sz="2600" dirty="0">
              <a:latin typeface="Source Sans Pro"/>
              <a:cs typeface="Source Sans Pro"/>
            </a:endParaRPr>
          </a:p>
          <a:p>
            <a:pPr marL="12700">
              <a:lnSpc>
                <a:spcPts val="1980"/>
              </a:lnSpc>
            </a:pP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Serviço</a:t>
            </a:r>
            <a:r>
              <a:rPr sz="1700" spc="-2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de</a:t>
            </a:r>
            <a:r>
              <a:rPr sz="1700" spc="-2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diagnóstico</a:t>
            </a:r>
            <a:r>
              <a:rPr sz="1700" spc="-2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Source Sans Pro"/>
                <a:cs typeface="Source Sans Pro"/>
              </a:rPr>
              <a:t>em</a:t>
            </a:r>
            <a:endParaRPr sz="1700" dirty="0">
              <a:latin typeface="Source Sans Pro"/>
              <a:cs typeface="Source Sans Pro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toda</a:t>
            </a:r>
            <a:r>
              <a:rPr sz="1700" spc="-4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Rede</a:t>
            </a:r>
            <a:r>
              <a:rPr sz="1700" spc="-4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Própria.</a:t>
            </a:r>
            <a:endParaRPr sz="1700" dirty="0">
              <a:latin typeface="Source Sans Pro"/>
              <a:cs typeface="Source Sans Pr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 dirty="0">
              <a:latin typeface="Source Sans Pro"/>
              <a:cs typeface="Source Sans Pro"/>
            </a:endParaRPr>
          </a:p>
          <a:p>
            <a:pPr marL="12700">
              <a:lnSpc>
                <a:spcPct val="100000"/>
              </a:lnSpc>
            </a:pPr>
            <a:r>
              <a:rPr sz="2600" b="1" spc="-65" dirty="0">
                <a:solidFill>
                  <a:srgbClr val="FFFFFF"/>
                </a:solidFill>
                <a:latin typeface="Source Sans Pro"/>
                <a:cs typeface="Source Sans Pro"/>
              </a:rPr>
              <a:t>Padronização</a:t>
            </a:r>
            <a:endParaRPr sz="2600" dirty="0">
              <a:latin typeface="Source Sans Pro"/>
              <a:cs typeface="Source Sans Pro"/>
            </a:endParaRPr>
          </a:p>
          <a:p>
            <a:pPr marL="12700" marR="76835">
              <a:lnSpc>
                <a:spcPct val="100800"/>
              </a:lnSpc>
              <a:spcBef>
                <a:spcPts val="204"/>
              </a:spcBef>
            </a:pP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Garantir</a:t>
            </a:r>
            <a:r>
              <a:rPr sz="1700" spc="-2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padronização</a:t>
            </a:r>
            <a:r>
              <a:rPr sz="1700" spc="-25" dirty="0">
                <a:solidFill>
                  <a:srgbClr val="FFFFFF"/>
                </a:solidFill>
                <a:latin typeface="Source Sans Pro"/>
                <a:cs typeface="Source Sans Pro"/>
              </a:rPr>
              <a:t> de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laudos</a:t>
            </a:r>
            <a:r>
              <a:rPr sz="1700" spc="-3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e</a:t>
            </a:r>
            <a:r>
              <a:rPr sz="1700" spc="-3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metodologias.</a:t>
            </a:r>
            <a:endParaRPr sz="1700" dirty="0">
              <a:latin typeface="Source Sans Pro"/>
              <a:cs typeface="Source Sans Pro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 dirty="0">
              <a:latin typeface="Source Sans Pro"/>
              <a:cs typeface="Source Sans Pro"/>
            </a:endParaRPr>
          </a:p>
          <a:p>
            <a:pPr marL="12700">
              <a:lnSpc>
                <a:spcPts val="3070"/>
              </a:lnSpc>
            </a:pPr>
            <a:r>
              <a:rPr sz="2600" b="1" spc="-20" dirty="0">
                <a:solidFill>
                  <a:srgbClr val="FFFFFF"/>
                </a:solidFill>
                <a:latin typeface="Source Sans Pro"/>
                <a:cs typeface="Source Sans Pro"/>
              </a:rPr>
              <a:t>Rede</a:t>
            </a:r>
            <a:endParaRPr sz="2600" dirty="0">
              <a:latin typeface="Source Sans Pro"/>
              <a:cs typeface="Source Sans Pro"/>
            </a:endParaRPr>
          </a:p>
          <a:p>
            <a:pPr marL="12700" marR="210185">
              <a:lnSpc>
                <a:spcPts val="2060"/>
              </a:lnSpc>
            </a:pP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An</a:t>
            </a:r>
            <a:r>
              <a:rPr lang="pt-BR" sz="1700" dirty="0">
                <a:solidFill>
                  <a:srgbClr val="FFFFFF"/>
                </a:solidFill>
                <a:latin typeface="Source Sans Pro"/>
                <a:cs typeface="Source Sans Pro"/>
              </a:rPr>
              <a:t>á</a:t>
            </a:r>
            <a:r>
              <a:rPr sz="1700" dirty="0" err="1">
                <a:solidFill>
                  <a:srgbClr val="FFFFFF"/>
                </a:solidFill>
                <a:latin typeface="Source Sans Pro"/>
                <a:cs typeface="Source Sans Pro"/>
              </a:rPr>
              <a:t>lise</a:t>
            </a:r>
            <a:r>
              <a:rPr sz="1700" spc="-4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para</a:t>
            </a:r>
            <a:r>
              <a:rPr sz="1700" spc="-3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a</a:t>
            </a:r>
            <a:r>
              <a:rPr sz="1700" spc="-3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eficiência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de</a:t>
            </a:r>
            <a:r>
              <a:rPr sz="1700" spc="-25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Source Sans Pro"/>
                <a:cs typeface="Source Sans Pro"/>
              </a:rPr>
              <a:t>rede.</a:t>
            </a:r>
            <a:endParaRPr sz="1700" dirty="0">
              <a:latin typeface="Source Sans Pro"/>
              <a:cs typeface="Source Sans Pro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 dirty="0">
              <a:latin typeface="Source Sans Pro"/>
              <a:cs typeface="Source Sans Pro"/>
            </a:endParaRPr>
          </a:p>
          <a:p>
            <a:pPr marL="12700">
              <a:lnSpc>
                <a:spcPct val="100000"/>
              </a:lnSpc>
            </a:pPr>
            <a:r>
              <a:rPr sz="2600" b="1" spc="-10" dirty="0">
                <a:solidFill>
                  <a:srgbClr val="FFFFFF"/>
                </a:solidFill>
                <a:latin typeface="Source Sans Pro"/>
                <a:cs typeface="Source Sans Pro"/>
              </a:rPr>
              <a:t>Médicos</a:t>
            </a:r>
            <a:endParaRPr sz="2600" dirty="0">
              <a:latin typeface="Source Sans Pro"/>
              <a:cs typeface="Source Sans Pro"/>
            </a:endParaRPr>
          </a:p>
          <a:p>
            <a:pPr marL="12700" marR="523240">
              <a:lnSpc>
                <a:spcPct val="100800"/>
              </a:lnSpc>
              <a:spcBef>
                <a:spcPts val="425"/>
              </a:spcBef>
            </a:pP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100%</a:t>
            </a:r>
            <a:r>
              <a:rPr sz="1700" spc="-6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dirty="0">
                <a:solidFill>
                  <a:srgbClr val="FFFFFF"/>
                </a:solidFill>
                <a:latin typeface="Source Sans Pro"/>
                <a:cs typeface="Source Sans Pro"/>
              </a:rPr>
              <a:t>avaliados</a:t>
            </a:r>
            <a:r>
              <a:rPr sz="1700" spc="-6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sz="1700" spc="-20" dirty="0" err="1">
                <a:solidFill>
                  <a:srgbClr val="FFFFFF"/>
                </a:solidFill>
                <a:latin typeface="Source Sans Pro"/>
                <a:cs typeface="Source Sans Pro"/>
              </a:rPr>
              <a:t>pelo</a:t>
            </a:r>
            <a:r>
              <a:rPr sz="1700" spc="-20" dirty="0">
                <a:solidFill>
                  <a:srgbClr val="FFFFFF"/>
                </a:solidFill>
                <a:latin typeface="Source Sans Pro"/>
                <a:cs typeface="Source Sans Pro"/>
              </a:rPr>
              <a:t> </a:t>
            </a:r>
            <a:r>
              <a:rPr lang="pt-BR"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C</a:t>
            </a:r>
            <a:r>
              <a:rPr sz="1700" spc="-10" dirty="0" err="1">
                <a:solidFill>
                  <a:srgbClr val="FFFFFF"/>
                </a:solidFill>
                <a:latin typeface="Source Sans Pro"/>
                <a:cs typeface="Source Sans Pro"/>
              </a:rPr>
              <a:t>omitê</a:t>
            </a:r>
            <a:r>
              <a:rPr lang="pt-BR" sz="1700" spc="-10" dirty="0">
                <a:solidFill>
                  <a:srgbClr val="FFFFFF"/>
                </a:solidFill>
                <a:latin typeface="Source Sans Pro"/>
                <a:cs typeface="Source Sans Pro"/>
              </a:rPr>
              <a:t> de Qualidade.</a:t>
            </a:r>
            <a:endParaRPr sz="1700" dirty="0">
              <a:latin typeface="Source Sans Pro"/>
              <a:cs typeface="Source Sans Pro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995" y="6519920"/>
            <a:ext cx="210439" cy="210413"/>
          </a:xfrm>
          <a:prstGeom prst="rect">
            <a:avLst/>
          </a:prstGeom>
        </p:spPr>
      </p:pic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7593" y="6763043"/>
            <a:ext cx="320040" cy="201930"/>
          </a:xfrm>
          <a:custGeom>
            <a:avLst/>
            <a:gdLst/>
            <a:ahLst/>
            <a:cxnLst/>
            <a:rect l="l" t="t" r="r" b="b"/>
            <a:pathLst>
              <a:path w="320040" h="201929">
                <a:moveTo>
                  <a:pt x="159702" y="0"/>
                </a:moveTo>
                <a:lnTo>
                  <a:pt x="108402" y="6298"/>
                </a:lnTo>
                <a:lnTo>
                  <a:pt x="70834" y="22271"/>
                </a:lnTo>
                <a:lnTo>
                  <a:pt x="26352" y="65697"/>
                </a:lnTo>
                <a:lnTo>
                  <a:pt x="3908" y="118350"/>
                </a:lnTo>
                <a:lnTo>
                  <a:pt x="0" y="142506"/>
                </a:lnTo>
                <a:lnTo>
                  <a:pt x="2555" y="164982"/>
                </a:lnTo>
                <a:lnTo>
                  <a:pt x="13671" y="183734"/>
                </a:lnTo>
                <a:lnTo>
                  <a:pt x="31321" y="196584"/>
                </a:lnTo>
                <a:lnTo>
                  <a:pt x="53479" y="201358"/>
                </a:lnTo>
                <a:lnTo>
                  <a:pt x="265874" y="201510"/>
                </a:lnTo>
                <a:lnTo>
                  <a:pt x="288046" y="196760"/>
                </a:lnTo>
                <a:lnTo>
                  <a:pt x="305715" y="183922"/>
                </a:lnTo>
                <a:lnTo>
                  <a:pt x="316854" y="165172"/>
                </a:lnTo>
                <a:lnTo>
                  <a:pt x="319430" y="142684"/>
                </a:lnTo>
                <a:lnTo>
                  <a:pt x="315534" y="118467"/>
                </a:lnTo>
                <a:lnTo>
                  <a:pt x="301803" y="80212"/>
                </a:lnTo>
                <a:lnTo>
                  <a:pt x="275065" y="43532"/>
                </a:lnTo>
                <a:lnTo>
                  <a:pt x="211012" y="6298"/>
                </a:lnTo>
                <a:lnTo>
                  <a:pt x="1597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94" y="6767818"/>
            <a:ext cx="83632" cy="139416"/>
          </a:xfrm>
          <a:prstGeom prst="rect">
            <a:avLst/>
          </a:prstGeom>
        </p:spPr>
      </p:pic>
      <p:sp>
        <p:nvSpPr>
          <p:cNvPr id="12" name="object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55636" y="6778993"/>
            <a:ext cx="50165" cy="121285"/>
          </a:xfrm>
          <a:custGeom>
            <a:avLst/>
            <a:gdLst/>
            <a:ahLst/>
            <a:cxnLst/>
            <a:rect l="l" t="t" r="r" b="b"/>
            <a:pathLst>
              <a:path w="50165" h="121284">
                <a:moveTo>
                  <a:pt x="50038" y="20358"/>
                </a:moveTo>
                <a:lnTo>
                  <a:pt x="49441" y="5156"/>
                </a:lnTo>
                <a:lnTo>
                  <a:pt x="38976" y="0"/>
                </a:lnTo>
                <a:lnTo>
                  <a:pt x="40995" y="15938"/>
                </a:lnTo>
                <a:lnTo>
                  <a:pt x="39268" y="32639"/>
                </a:lnTo>
                <a:lnTo>
                  <a:pt x="24244" y="76784"/>
                </a:lnTo>
                <a:lnTo>
                  <a:pt x="17373" y="89674"/>
                </a:lnTo>
                <a:lnTo>
                  <a:pt x="6934" y="89674"/>
                </a:lnTo>
                <a:lnTo>
                  <a:pt x="0" y="96621"/>
                </a:lnTo>
                <a:lnTo>
                  <a:pt x="0" y="113741"/>
                </a:lnTo>
                <a:lnTo>
                  <a:pt x="6934" y="120688"/>
                </a:lnTo>
                <a:lnTo>
                  <a:pt x="24053" y="120688"/>
                </a:lnTo>
                <a:lnTo>
                  <a:pt x="31000" y="113741"/>
                </a:lnTo>
                <a:lnTo>
                  <a:pt x="31000" y="105181"/>
                </a:lnTo>
                <a:lnTo>
                  <a:pt x="31000" y="96621"/>
                </a:lnTo>
                <a:lnTo>
                  <a:pt x="26530" y="92163"/>
                </a:lnTo>
                <a:lnTo>
                  <a:pt x="27444" y="90690"/>
                </a:lnTo>
                <a:lnTo>
                  <a:pt x="32397" y="80860"/>
                </a:lnTo>
                <a:lnTo>
                  <a:pt x="36322" y="71945"/>
                </a:lnTo>
                <a:lnTo>
                  <a:pt x="39039" y="65214"/>
                </a:lnTo>
                <a:lnTo>
                  <a:pt x="44043" y="51130"/>
                </a:lnTo>
                <a:lnTo>
                  <a:pt x="47967" y="35928"/>
                </a:lnTo>
                <a:lnTo>
                  <a:pt x="50038" y="20358"/>
                </a:lnTo>
                <a:close/>
              </a:path>
            </a:pathLst>
          </a:custGeom>
          <a:solidFill>
            <a:srgbClr val="0053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24588" y="1037248"/>
            <a:ext cx="4098290" cy="1190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650" b="1" spc="-425" dirty="0">
                <a:solidFill>
                  <a:srgbClr val="FFFFFF"/>
                </a:solidFill>
                <a:latin typeface="Source Sans Pro Black"/>
                <a:cs typeface="Source Sans Pro Black"/>
              </a:rPr>
              <a:t>Premissas</a:t>
            </a:r>
            <a:endParaRPr sz="7650" dirty="0">
              <a:latin typeface="Source Sans Pro Black"/>
              <a:cs typeface="Source Sans Pro Black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2401B8A-DD07-9B92-3672-0A7362C945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391900" y="317500"/>
            <a:ext cx="2819400" cy="3051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1201484" y="3010385"/>
            <a:ext cx="4066540" cy="3317240"/>
            <a:chOff x="1201484" y="3010385"/>
            <a:chExt cx="4066540" cy="3317240"/>
          </a:xfrm>
        </p:grpSpPr>
        <p:sp>
          <p:nvSpPr>
            <p:cNvPr id="3" name="objec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01484" y="3010385"/>
              <a:ext cx="2046605" cy="1823085"/>
            </a:xfrm>
            <a:custGeom>
              <a:avLst/>
              <a:gdLst/>
              <a:ahLst/>
              <a:cxnLst/>
              <a:rect l="l" t="t" r="r" b="b"/>
              <a:pathLst>
                <a:path w="2046605" h="1823085">
                  <a:moveTo>
                    <a:pt x="918044" y="0"/>
                  </a:moveTo>
                  <a:lnTo>
                    <a:pt x="872206" y="891"/>
                  </a:lnTo>
                  <a:lnTo>
                    <a:pt x="826505" y="4056"/>
                  </a:lnTo>
                  <a:lnTo>
                    <a:pt x="781036" y="9482"/>
                  </a:lnTo>
                  <a:lnTo>
                    <a:pt x="735893" y="17156"/>
                  </a:lnTo>
                  <a:lnTo>
                    <a:pt x="691169" y="27062"/>
                  </a:lnTo>
                  <a:lnTo>
                    <a:pt x="646960" y="39189"/>
                  </a:lnTo>
                  <a:lnTo>
                    <a:pt x="603360" y="53523"/>
                  </a:lnTo>
                  <a:lnTo>
                    <a:pt x="560462" y="70050"/>
                  </a:lnTo>
                  <a:lnTo>
                    <a:pt x="518361" y="88757"/>
                  </a:lnTo>
                  <a:lnTo>
                    <a:pt x="477151" y="109630"/>
                  </a:lnTo>
                  <a:lnTo>
                    <a:pt x="436927" y="132656"/>
                  </a:lnTo>
                  <a:lnTo>
                    <a:pt x="397783" y="157821"/>
                  </a:lnTo>
                  <a:lnTo>
                    <a:pt x="359813" y="185112"/>
                  </a:lnTo>
                  <a:lnTo>
                    <a:pt x="323111" y="214516"/>
                  </a:lnTo>
                  <a:lnTo>
                    <a:pt x="287771" y="246018"/>
                  </a:lnTo>
                  <a:lnTo>
                    <a:pt x="253888" y="279606"/>
                  </a:lnTo>
                  <a:lnTo>
                    <a:pt x="221556" y="315267"/>
                  </a:lnTo>
                  <a:lnTo>
                    <a:pt x="190924" y="352822"/>
                  </a:lnTo>
                  <a:lnTo>
                    <a:pt x="162621" y="391413"/>
                  </a:lnTo>
                  <a:lnTo>
                    <a:pt x="136633" y="430956"/>
                  </a:lnTo>
                  <a:lnTo>
                    <a:pt x="112949" y="471366"/>
                  </a:lnTo>
                  <a:lnTo>
                    <a:pt x="91556" y="512561"/>
                  </a:lnTo>
                  <a:lnTo>
                    <a:pt x="72440" y="554457"/>
                  </a:lnTo>
                  <a:lnTo>
                    <a:pt x="55590" y="596970"/>
                  </a:lnTo>
                  <a:lnTo>
                    <a:pt x="40992" y="640016"/>
                  </a:lnTo>
                  <a:lnTo>
                    <a:pt x="28635" y="683512"/>
                  </a:lnTo>
                  <a:lnTo>
                    <a:pt x="18504" y="727375"/>
                  </a:lnTo>
                  <a:lnTo>
                    <a:pt x="10588" y="771520"/>
                  </a:lnTo>
                  <a:lnTo>
                    <a:pt x="4874" y="815864"/>
                  </a:lnTo>
                  <a:lnTo>
                    <a:pt x="1348" y="860323"/>
                  </a:lnTo>
                  <a:lnTo>
                    <a:pt x="0" y="904814"/>
                  </a:lnTo>
                  <a:lnTo>
                    <a:pt x="814" y="949252"/>
                  </a:lnTo>
                  <a:lnTo>
                    <a:pt x="3780" y="993556"/>
                  </a:lnTo>
                  <a:lnTo>
                    <a:pt x="8885" y="1037640"/>
                  </a:lnTo>
                  <a:lnTo>
                    <a:pt x="16115" y="1081421"/>
                  </a:lnTo>
                  <a:lnTo>
                    <a:pt x="25458" y="1124815"/>
                  </a:lnTo>
                  <a:lnTo>
                    <a:pt x="36901" y="1167740"/>
                  </a:lnTo>
                  <a:lnTo>
                    <a:pt x="50431" y="1210110"/>
                  </a:lnTo>
                  <a:lnTo>
                    <a:pt x="66037" y="1251844"/>
                  </a:lnTo>
                  <a:lnTo>
                    <a:pt x="83705" y="1292856"/>
                  </a:lnTo>
                  <a:lnTo>
                    <a:pt x="103422" y="1333063"/>
                  </a:lnTo>
                  <a:lnTo>
                    <a:pt x="125176" y="1372382"/>
                  </a:lnTo>
                  <a:lnTo>
                    <a:pt x="148954" y="1410729"/>
                  </a:lnTo>
                  <a:lnTo>
                    <a:pt x="174744" y="1448021"/>
                  </a:lnTo>
                  <a:lnTo>
                    <a:pt x="202532" y="1484173"/>
                  </a:lnTo>
                  <a:lnTo>
                    <a:pt x="232306" y="1519103"/>
                  </a:lnTo>
                  <a:lnTo>
                    <a:pt x="264054" y="1552725"/>
                  </a:lnTo>
                  <a:lnTo>
                    <a:pt x="297762" y="1584958"/>
                  </a:lnTo>
                  <a:lnTo>
                    <a:pt x="333419" y="1615717"/>
                  </a:lnTo>
                  <a:lnTo>
                    <a:pt x="371010" y="1644919"/>
                  </a:lnTo>
                  <a:lnTo>
                    <a:pt x="412803" y="1673966"/>
                  </a:lnTo>
                  <a:lnTo>
                    <a:pt x="455634" y="1700371"/>
                  </a:lnTo>
                  <a:lnTo>
                    <a:pt x="499401" y="1724149"/>
                  </a:lnTo>
                  <a:lnTo>
                    <a:pt x="544002" y="1745316"/>
                  </a:lnTo>
                  <a:lnTo>
                    <a:pt x="589333" y="1763887"/>
                  </a:lnTo>
                  <a:lnTo>
                    <a:pt x="635292" y="1779878"/>
                  </a:lnTo>
                  <a:lnTo>
                    <a:pt x="681779" y="1793305"/>
                  </a:lnTo>
                  <a:lnTo>
                    <a:pt x="728689" y="1804182"/>
                  </a:lnTo>
                  <a:lnTo>
                    <a:pt x="775920" y="1812526"/>
                  </a:lnTo>
                  <a:lnTo>
                    <a:pt x="823371" y="1818352"/>
                  </a:lnTo>
                  <a:lnTo>
                    <a:pt x="870939" y="1821676"/>
                  </a:lnTo>
                  <a:lnTo>
                    <a:pt x="918521" y="1822512"/>
                  </a:lnTo>
                  <a:lnTo>
                    <a:pt x="966016" y="1820877"/>
                  </a:lnTo>
                  <a:lnTo>
                    <a:pt x="1013320" y="1816787"/>
                  </a:lnTo>
                  <a:lnTo>
                    <a:pt x="1060332" y="1810256"/>
                  </a:lnTo>
                  <a:lnTo>
                    <a:pt x="1106950" y="1801301"/>
                  </a:lnTo>
                  <a:lnTo>
                    <a:pt x="1153070" y="1789936"/>
                  </a:lnTo>
                  <a:lnTo>
                    <a:pt x="1198590" y="1776178"/>
                  </a:lnTo>
                  <a:lnTo>
                    <a:pt x="1243409" y="1760041"/>
                  </a:lnTo>
                  <a:lnTo>
                    <a:pt x="1287424" y="1741543"/>
                  </a:lnTo>
                  <a:lnTo>
                    <a:pt x="1330532" y="1720697"/>
                  </a:lnTo>
                  <a:lnTo>
                    <a:pt x="1372631" y="1697519"/>
                  </a:lnTo>
                  <a:lnTo>
                    <a:pt x="1413619" y="1672026"/>
                  </a:lnTo>
                  <a:lnTo>
                    <a:pt x="1453393" y="1644233"/>
                  </a:lnTo>
                  <a:lnTo>
                    <a:pt x="1487949" y="1626251"/>
                  </a:lnTo>
                  <a:lnTo>
                    <a:pt x="1525391" y="1619980"/>
                  </a:lnTo>
                  <a:lnTo>
                    <a:pt x="1562844" y="1625586"/>
                  </a:lnTo>
                  <a:lnTo>
                    <a:pt x="1597436" y="1643229"/>
                  </a:lnTo>
                  <a:lnTo>
                    <a:pt x="1826430" y="1811873"/>
                  </a:lnTo>
                  <a:lnTo>
                    <a:pt x="1991492" y="1706348"/>
                  </a:lnTo>
                  <a:lnTo>
                    <a:pt x="2046331" y="1519582"/>
                  </a:lnTo>
                  <a:lnTo>
                    <a:pt x="1814276" y="1348666"/>
                  </a:lnTo>
                  <a:lnTo>
                    <a:pt x="1787229" y="1320988"/>
                  </a:lnTo>
                  <a:lnTo>
                    <a:pt x="1770717" y="1287034"/>
                  </a:lnTo>
                  <a:lnTo>
                    <a:pt x="1765504" y="1249587"/>
                  </a:lnTo>
                  <a:lnTo>
                    <a:pt x="1772353" y="1211429"/>
                  </a:lnTo>
                  <a:lnTo>
                    <a:pt x="1786675" y="1166752"/>
                  </a:lnTo>
                  <a:lnTo>
                    <a:pt x="1798606" y="1121625"/>
                  </a:lnTo>
                  <a:lnTo>
                    <a:pt x="1808162" y="1076142"/>
                  </a:lnTo>
                  <a:lnTo>
                    <a:pt x="1815355" y="1030393"/>
                  </a:lnTo>
                  <a:lnTo>
                    <a:pt x="1820199" y="984473"/>
                  </a:lnTo>
                  <a:lnTo>
                    <a:pt x="1822710" y="938473"/>
                  </a:lnTo>
                  <a:lnTo>
                    <a:pt x="1822901" y="892485"/>
                  </a:lnTo>
                  <a:lnTo>
                    <a:pt x="1820786" y="846603"/>
                  </a:lnTo>
                  <a:lnTo>
                    <a:pt x="1816378" y="800919"/>
                  </a:lnTo>
                  <a:lnTo>
                    <a:pt x="1809693" y="755525"/>
                  </a:lnTo>
                  <a:lnTo>
                    <a:pt x="1800744" y="710513"/>
                  </a:lnTo>
                  <a:lnTo>
                    <a:pt x="1789545" y="665977"/>
                  </a:lnTo>
                  <a:lnTo>
                    <a:pt x="1776109" y="622008"/>
                  </a:lnTo>
                  <a:lnTo>
                    <a:pt x="1760453" y="578699"/>
                  </a:lnTo>
                  <a:lnTo>
                    <a:pt x="1742588" y="536143"/>
                  </a:lnTo>
                  <a:lnTo>
                    <a:pt x="1722529" y="494432"/>
                  </a:lnTo>
                  <a:lnTo>
                    <a:pt x="1700291" y="453658"/>
                  </a:lnTo>
                  <a:lnTo>
                    <a:pt x="1675887" y="413914"/>
                  </a:lnTo>
                  <a:lnTo>
                    <a:pt x="1649331" y="375292"/>
                  </a:lnTo>
                  <a:lnTo>
                    <a:pt x="1620638" y="337886"/>
                  </a:lnTo>
                  <a:lnTo>
                    <a:pt x="1589820" y="301786"/>
                  </a:lnTo>
                  <a:lnTo>
                    <a:pt x="1556894" y="267086"/>
                  </a:lnTo>
                  <a:lnTo>
                    <a:pt x="1521871" y="233879"/>
                  </a:lnTo>
                  <a:lnTo>
                    <a:pt x="1484767" y="202256"/>
                  </a:lnTo>
                  <a:lnTo>
                    <a:pt x="1445596" y="172310"/>
                  </a:lnTo>
                  <a:lnTo>
                    <a:pt x="1404371" y="144134"/>
                  </a:lnTo>
                  <a:lnTo>
                    <a:pt x="1363243" y="119122"/>
                  </a:lnTo>
                  <a:lnTo>
                    <a:pt x="1321215" y="96532"/>
                  </a:lnTo>
                  <a:lnTo>
                    <a:pt x="1278382" y="76351"/>
                  </a:lnTo>
                  <a:lnTo>
                    <a:pt x="1234838" y="58565"/>
                  </a:lnTo>
                  <a:lnTo>
                    <a:pt x="1190678" y="43161"/>
                  </a:lnTo>
                  <a:lnTo>
                    <a:pt x="1145995" y="30125"/>
                  </a:lnTo>
                  <a:lnTo>
                    <a:pt x="1100884" y="19444"/>
                  </a:lnTo>
                  <a:lnTo>
                    <a:pt x="1055439" y="11104"/>
                  </a:lnTo>
                  <a:lnTo>
                    <a:pt x="1009755" y="5093"/>
                  </a:lnTo>
                  <a:lnTo>
                    <a:pt x="963925" y="1396"/>
                  </a:lnTo>
                  <a:lnTo>
                    <a:pt x="918044" y="0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27914" y="4502632"/>
              <a:ext cx="2240280" cy="1824989"/>
            </a:xfrm>
            <a:custGeom>
              <a:avLst/>
              <a:gdLst/>
              <a:ahLst/>
              <a:cxnLst/>
              <a:rect l="l" t="t" r="r" b="b"/>
              <a:pathLst>
                <a:path w="2240279" h="1824989">
                  <a:moveTo>
                    <a:pt x="1105055" y="0"/>
                  </a:moveTo>
                  <a:lnTo>
                    <a:pt x="1057562" y="1634"/>
                  </a:lnTo>
                  <a:lnTo>
                    <a:pt x="1010258" y="5724"/>
                  </a:lnTo>
                  <a:lnTo>
                    <a:pt x="963247" y="12253"/>
                  </a:lnTo>
                  <a:lnTo>
                    <a:pt x="916631" y="21208"/>
                  </a:lnTo>
                  <a:lnTo>
                    <a:pt x="870512" y="32571"/>
                  </a:lnTo>
                  <a:lnTo>
                    <a:pt x="824992" y="46328"/>
                  </a:lnTo>
                  <a:lnTo>
                    <a:pt x="780174" y="62462"/>
                  </a:lnTo>
                  <a:lnTo>
                    <a:pt x="736160" y="80959"/>
                  </a:lnTo>
                  <a:lnTo>
                    <a:pt x="693052" y="101803"/>
                  </a:lnTo>
                  <a:lnTo>
                    <a:pt x="650953" y="124977"/>
                  </a:lnTo>
                  <a:lnTo>
                    <a:pt x="609966" y="150468"/>
                  </a:lnTo>
                  <a:lnTo>
                    <a:pt x="570191" y="178258"/>
                  </a:lnTo>
                  <a:lnTo>
                    <a:pt x="535637" y="196233"/>
                  </a:lnTo>
                  <a:lnTo>
                    <a:pt x="498200" y="202499"/>
                  </a:lnTo>
                  <a:lnTo>
                    <a:pt x="460751" y="196893"/>
                  </a:lnTo>
                  <a:lnTo>
                    <a:pt x="426161" y="179249"/>
                  </a:lnTo>
                  <a:lnTo>
                    <a:pt x="219900" y="27331"/>
                  </a:lnTo>
                  <a:lnTo>
                    <a:pt x="165061" y="214098"/>
                  </a:lnTo>
                  <a:lnTo>
                    <a:pt x="0" y="319622"/>
                  </a:lnTo>
                  <a:lnTo>
                    <a:pt x="209308" y="473775"/>
                  </a:lnTo>
                  <a:lnTo>
                    <a:pt x="236356" y="501453"/>
                  </a:lnTo>
                  <a:lnTo>
                    <a:pt x="252868" y="535408"/>
                  </a:lnTo>
                  <a:lnTo>
                    <a:pt x="258080" y="572858"/>
                  </a:lnTo>
                  <a:lnTo>
                    <a:pt x="251231" y="611023"/>
                  </a:lnTo>
                  <a:lnTo>
                    <a:pt x="236490" y="657126"/>
                  </a:lnTo>
                  <a:lnTo>
                    <a:pt x="224293" y="703705"/>
                  </a:lnTo>
                  <a:lnTo>
                    <a:pt x="214625" y="750658"/>
                  </a:lnTo>
                  <a:lnTo>
                    <a:pt x="207470" y="797883"/>
                  </a:lnTo>
                  <a:lnTo>
                    <a:pt x="202812" y="845280"/>
                  </a:lnTo>
                  <a:lnTo>
                    <a:pt x="200637" y="892745"/>
                  </a:lnTo>
                  <a:lnTo>
                    <a:pt x="200929" y="940179"/>
                  </a:lnTo>
                  <a:lnTo>
                    <a:pt x="203673" y="987479"/>
                  </a:lnTo>
                  <a:lnTo>
                    <a:pt x="208852" y="1034544"/>
                  </a:lnTo>
                  <a:lnTo>
                    <a:pt x="216453" y="1081272"/>
                  </a:lnTo>
                  <a:lnTo>
                    <a:pt x="226459" y="1127562"/>
                  </a:lnTo>
                  <a:lnTo>
                    <a:pt x="238855" y="1173311"/>
                  </a:lnTo>
                  <a:lnTo>
                    <a:pt x="253625" y="1218419"/>
                  </a:lnTo>
                  <a:lnTo>
                    <a:pt x="270755" y="1262784"/>
                  </a:lnTo>
                  <a:lnTo>
                    <a:pt x="290229" y="1306304"/>
                  </a:lnTo>
                  <a:lnTo>
                    <a:pt x="312031" y="1348878"/>
                  </a:lnTo>
                  <a:lnTo>
                    <a:pt x="336146" y="1390405"/>
                  </a:lnTo>
                  <a:lnTo>
                    <a:pt x="362559" y="1430781"/>
                  </a:lnTo>
                  <a:lnTo>
                    <a:pt x="391254" y="1469907"/>
                  </a:lnTo>
                  <a:lnTo>
                    <a:pt x="422216" y="1507680"/>
                  </a:lnTo>
                  <a:lnTo>
                    <a:pt x="455430" y="1543999"/>
                  </a:lnTo>
                  <a:lnTo>
                    <a:pt x="490880" y="1578763"/>
                  </a:lnTo>
                  <a:lnTo>
                    <a:pt x="528550" y="1611869"/>
                  </a:lnTo>
                  <a:lnTo>
                    <a:pt x="568426" y="1643216"/>
                  </a:lnTo>
                  <a:lnTo>
                    <a:pt x="608073" y="1671120"/>
                  </a:lnTo>
                  <a:lnTo>
                    <a:pt x="648623" y="1696655"/>
                  </a:lnTo>
                  <a:lnTo>
                    <a:pt x="689992" y="1719832"/>
                  </a:lnTo>
                  <a:lnTo>
                    <a:pt x="732097" y="1740665"/>
                  </a:lnTo>
                  <a:lnTo>
                    <a:pt x="774852" y="1759165"/>
                  </a:lnTo>
                  <a:lnTo>
                    <a:pt x="818175" y="1775343"/>
                  </a:lnTo>
                  <a:lnTo>
                    <a:pt x="861981" y="1789213"/>
                  </a:lnTo>
                  <a:lnTo>
                    <a:pt x="906186" y="1800785"/>
                  </a:lnTo>
                  <a:lnTo>
                    <a:pt x="950706" y="1810072"/>
                  </a:lnTo>
                  <a:lnTo>
                    <a:pt x="995456" y="1817086"/>
                  </a:lnTo>
                  <a:lnTo>
                    <a:pt x="1040353" y="1821840"/>
                  </a:lnTo>
                  <a:lnTo>
                    <a:pt x="1085313" y="1824344"/>
                  </a:lnTo>
                  <a:lnTo>
                    <a:pt x="1130251" y="1824610"/>
                  </a:lnTo>
                  <a:lnTo>
                    <a:pt x="1175084" y="1822652"/>
                  </a:lnTo>
                  <a:lnTo>
                    <a:pt x="1219727" y="1818481"/>
                  </a:lnTo>
                  <a:lnTo>
                    <a:pt x="1264097" y="1812109"/>
                  </a:lnTo>
                  <a:lnTo>
                    <a:pt x="1308109" y="1803547"/>
                  </a:lnTo>
                  <a:lnTo>
                    <a:pt x="1351678" y="1792809"/>
                  </a:lnTo>
                  <a:lnTo>
                    <a:pt x="1394722" y="1779905"/>
                  </a:lnTo>
                  <a:lnTo>
                    <a:pt x="1437156" y="1764848"/>
                  </a:lnTo>
                  <a:lnTo>
                    <a:pt x="1478896" y="1747651"/>
                  </a:lnTo>
                  <a:lnTo>
                    <a:pt x="1519857" y="1728324"/>
                  </a:lnTo>
                  <a:lnTo>
                    <a:pt x="1559957" y="1706880"/>
                  </a:lnTo>
                  <a:lnTo>
                    <a:pt x="1599110" y="1683331"/>
                  </a:lnTo>
                  <a:lnTo>
                    <a:pt x="1637232" y="1657688"/>
                  </a:lnTo>
                  <a:lnTo>
                    <a:pt x="1674240" y="1629965"/>
                  </a:lnTo>
                  <a:lnTo>
                    <a:pt x="1710050" y="1600173"/>
                  </a:lnTo>
                  <a:lnTo>
                    <a:pt x="1744576" y="1568323"/>
                  </a:lnTo>
                  <a:lnTo>
                    <a:pt x="1777736" y="1534428"/>
                  </a:lnTo>
                  <a:lnTo>
                    <a:pt x="1809446" y="1498501"/>
                  </a:lnTo>
                  <a:lnTo>
                    <a:pt x="1839620" y="1460552"/>
                  </a:lnTo>
                  <a:lnTo>
                    <a:pt x="1869998" y="1417816"/>
                  </a:lnTo>
                  <a:lnTo>
                    <a:pt x="1897581" y="1373965"/>
                  </a:lnTo>
                  <a:lnTo>
                    <a:pt x="1922385" y="1329109"/>
                  </a:lnTo>
                  <a:lnTo>
                    <a:pt x="1944428" y="1283360"/>
                  </a:lnTo>
                  <a:lnTo>
                    <a:pt x="1963726" y="1236829"/>
                  </a:lnTo>
                  <a:lnTo>
                    <a:pt x="1980297" y="1189626"/>
                  </a:lnTo>
                  <a:lnTo>
                    <a:pt x="1994158" y="1141862"/>
                  </a:lnTo>
                  <a:lnTo>
                    <a:pt x="2005325" y="1093650"/>
                  </a:lnTo>
                  <a:lnTo>
                    <a:pt x="2013816" y="1045100"/>
                  </a:lnTo>
                  <a:lnTo>
                    <a:pt x="2019648" y="996323"/>
                  </a:lnTo>
                  <a:lnTo>
                    <a:pt x="2022838" y="947430"/>
                  </a:lnTo>
                  <a:lnTo>
                    <a:pt x="2023402" y="898532"/>
                  </a:lnTo>
                  <a:lnTo>
                    <a:pt x="2021358" y="849740"/>
                  </a:lnTo>
                  <a:lnTo>
                    <a:pt x="2016724" y="801166"/>
                  </a:lnTo>
                  <a:lnTo>
                    <a:pt x="2009515" y="752920"/>
                  </a:lnTo>
                  <a:lnTo>
                    <a:pt x="1999749" y="705114"/>
                  </a:lnTo>
                  <a:lnTo>
                    <a:pt x="1987443" y="657859"/>
                  </a:lnTo>
                  <a:lnTo>
                    <a:pt x="1972614" y="611265"/>
                  </a:lnTo>
                  <a:lnTo>
                    <a:pt x="1965766" y="573045"/>
                  </a:lnTo>
                  <a:lnTo>
                    <a:pt x="1970949" y="535546"/>
                  </a:lnTo>
                  <a:lnTo>
                    <a:pt x="1987436" y="501549"/>
                  </a:lnTo>
                  <a:lnTo>
                    <a:pt x="2014499" y="473838"/>
                  </a:lnTo>
                  <a:lnTo>
                    <a:pt x="2239899" y="307824"/>
                  </a:lnTo>
                  <a:lnTo>
                    <a:pt x="2178113" y="97461"/>
                  </a:lnTo>
                  <a:lnTo>
                    <a:pt x="2034044" y="5297"/>
                  </a:lnTo>
                  <a:lnTo>
                    <a:pt x="1797735" y="179363"/>
                  </a:lnTo>
                  <a:lnTo>
                    <a:pt x="1763044" y="197023"/>
                  </a:lnTo>
                  <a:lnTo>
                    <a:pt x="1725496" y="202560"/>
                  </a:lnTo>
                  <a:lnTo>
                    <a:pt x="1687956" y="196190"/>
                  </a:lnTo>
                  <a:lnTo>
                    <a:pt x="1652549" y="177585"/>
                  </a:lnTo>
                  <a:lnTo>
                    <a:pt x="1610757" y="148539"/>
                  </a:lnTo>
                  <a:lnTo>
                    <a:pt x="1567928" y="122136"/>
                  </a:lnTo>
                  <a:lnTo>
                    <a:pt x="1524162" y="98359"/>
                  </a:lnTo>
                  <a:lnTo>
                    <a:pt x="1479564" y="77193"/>
                  </a:lnTo>
                  <a:lnTo>
                    <a:pt x="1434234" y="58623"/>
                  </a:lnTo>
                  <a:lnTo>
                    <a:pt x="1388276" y="42632"/>
                  </a:lnTo>
                  <a:lnTo>
                    <a:pt x="1341791" y="29207"/>
                  </a:lnTo>
                  <a:lnTo>
                    <a:pt x="1294883" y="18330"/>
                  </a:lnTo>
                  <a:lnTo>
                    <a:pt x="1247652" y="9986"/>
                  </a:lnTo>
                  <a:lnTo>
                    <a:pt x="1200203" y="4160"/>
                  </a:lnTo>
                  <a:lnTo>
                    <a:pt x="1152636" y="836"/>
                  </a:lnTo>
                  <a:lnTo>
                    <a:pt x="1105055" y="0"/>
                  </a:lnTo>
                  <a:close/>
                </a:path>
              </a:pathLst>
            </a:custGeom>
            <a:solidFill>
              <a:srgbClr val="EE40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9115657" y="3008284"/>
            <a:ext cx="4043045" cy="3317875"/>
            <a:chOff x="9115657" y="3008284"/>
            <a:chExt cx="4043045" cy="3317875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15657" y="3008284"/>
              <a:ext cx="2240280" cy="1824989"/>
            </a:xfrm>
            <a:custGeom>
              <a:avLst/>
              <a:gdLst/>
              <a:ahLst/>
              <a:cxnLst/>
              <a:rect l="l" t="t" r="r" b="b"/>
              <a:pathLst>
                <a:path w="2240279" h="1824989">
                  <a:moveTo>
                    <a:pt x="1123195" y="0"/>
                  </a:moveTo>
                  <a:lnTo>
                    <a:pt x="1078260" y="266"/>
                  </a:lnTo>
                  <a:lnTo>
                    <a:pt x="1033302" y="2769"/>
                  </a:lnTo>
                  <a:lnTo>
                    <a:pt x="988407" y="7521"/>
                  </a:lnTo>
                  <a:lnTo>
                    <a:pt x="943659" y="14534"/>
                  </a:lnTo>
                  <a:lnTo>
                    <a:pt x="899141" y="23820"/>
                  </a:lnTo>
                  <a:lnTo>
                    <a:pt x="854938" y="35390"/>
                  </a:lnTo>
                  <a:lnTo>
                    <a:pt x="811134" y="49258"/>
                  </a:lnTo>
                  <a:lnTo>
                    <a:pt x="767813" y="65434"/>
                  </a:lnTo>
                  <a:lnTo>
                    <a:pt x="725058" y="83931"/>
                  </a:lnTo>
                  <a:lnTo>
                    <a:pt x="682955" y="104761"/>
                  </a:lnTo>
                  <a:lnTo>
                    <a:pt x="641586" y="127935"/>
                  </a:lnTo>
                  <a:lnTo>
                    <a:pt x="601037" y="153467"/>
                  </a:lnTo>
                  <a:lnTo>
                    <a:pt x="561390" y="181367"/>
                  </a:lnTo>
                  <a:lnTo>
                    <a:pt x="521516" y="212711"/>
                  </a:lnTo>
                  <a:lnTo>
                    <a:pt x="483846" y="245814"/>
                  </a:lnTo>
                  <a:lnTo>
                    <a:pt x="448397" y="280574"/>
                  </a:lnTo>
                  <a:lnTo>
                    <a:pt x="415183" y="316889"/>
                  </a:lnTo>
                  <a:lnTo>
                    <a:pt x="384220" y="354659"/>
                  </a:lnTo>
                  <a:lnTo>
                    <a:pt x="355524" y="393781"/>
                  </a:lnTo>
                  <a:lnTo>
                    <a:pt x="329109" y="434154"/>
                  </a:lnTo>
                  <a:lnTo>
                    <a:pt x="304992" y="475677"/>
                  </a:lnTo>
                  <a:lnTo>
                    <a:pt x="283188" y="518247"/>
                  </a:lnTo>
                  <a:lnTo>
                    <a:pt x="263712" y="561764"/>
                  </a:lnTo>
                  <a:lnTo>
                    <a:pt x="246579" y="606126"/>
                  </a:lnTo>
                  <a:lnTo>
                    <a:pt x="231805" y="651231"/>
                  </a:lnTo>
                  <a:lnTo>
                    <a:pt x="219405" y="696977"/>
                  </a:lnTo>
                  <a:lnTo>
                    <a:pt x="209395" y="743264"/>
                  </a:lnTo>
                  <a:lnTo>
                    <a:pt x="201790" y="789989"/>
                  </a:lnTo>
                  <a:lnTo>
                    <a:pt x="196606" y="837051"/>
                  </a:lnTo>
                  <a:lnTo>
                    <a:pt x="193857" y="884349"/>
                  </a:lnTo>
                  <a:lnTo>
                    <a:pt x="193560" y="931781"/>
                  </a:lnTo>
                  <a:lnTo>
                    <a:pt x="195730" y="979245"/>
                  </a:lnTo>
                  <a:lnTo>
                    <a:pt x="200382" y="1026639"/>
                  </a:lnTo>
                  <a:lnTo>
                    <a:pt x="207531" y="1073864"/>
                  </a:lnTo>
                  <a:lnTo>
                    <a:pt x="217194" y="1120815"/>
                  </a:lnTo>
                  <a:lnTo>
                    <a:pt x="229384" y="1167393"/>
                  </a:lnTo>
                  <a:lnTo>
                    <a:pt x="244119" y="1213496"/>
                  </a:lnTo>
                  <a:lnTo>
                    <a:pt x="250967" y="1251654"/>
                  </a:lnTo>
                  <a:lnTo>
                    <a:pt x="245751" y="1289101"/>
                  </a:lnTo>
                  <a:lnTo>
                    <a:pt x="229238" y="1323054"/>
                  </a:lnTo>
                  <a:lnTo>
                    <a:pt x="202196" y="1350732"/>
                  </a:lnTo>
                  <a:lnTo>
                    <a:pt x="0" y="1499640"/>
                  </a:lnTo>
                  <a:lnTo>
                    <a:pt x="144068" y="1591804"/>
                  </a:lnTo>
                  <a:lnTo>
                    <a:pt x="205854" y="1802344"/>
                  </a:lnTo>
                  <a:lnTo>
                    <a:pt x="419061" y="1645321"/>
                  </a:lnTo>
                  <a:lnTo>
                    <a:pt x="453646" y="1627685"/>
                  </a:lnTo>
                  <a:lnTo>
                    <a:pt x="491096" y="1622084"/>
                  </a:lnTo>
                  <a:lnTo>
                    <a:pt x="528536" y="1628355"/>
                  </a:lnTo>
                  <a:lnTo>
                    <a:pt x="563092" y="1646337"/>
                  </a:lnTo>
                  <a:lnTo>
                    <a:pt x="602866" y="1674131"/>
                  </a:lnTo>
                  <a:lnTo>
                    <a:pt x="643854" y="1699624"/>
                  </a:lnTo>
                  <a:lnTo>
                    <a:pt x="685954" y="1722802"/>
                  </a:lnTo>
                  <a:lnTo>
                    <a:pt x="729062" y="1743647"/>
                  </a:lnTo>
                  <a:lnTo>
                    <a:pt x="773076" y="1762146"/>
                  </a:lnTo>
                  <a:lnTo>
                    <a:pt x="817895" y="1778283"/>
                  </a:lnTo>
                  <a:lnTo>
                    <a:pt x="863415" y="1792041"/>
                  </a:lnTo>
                  <a:lnTo>
                    <a:pt x="909535" y="1803405"/>
                  </a:lnTo>
                  <a:lnTo>
                    <a:pt x="956153" y="1812361"/>
                  </a:lnTo>
                  <a:lnTo>
                    <a:pt x="1003165" y="1818892"/>
                  </a:lnTo>
                  <a:lnTo>
                    <a:pt x="1050469" y="1822982"/>
                  </a:lnTo>
                  <a:lnTo>
                    <a:pt x="1097964" y="1824617"/>
                  </a:lnTo>
                  <a:lnTo>
                    <a:pt x="1145546" y="1823780"/>
                  </a:lnTo>
                  <a:lnTo>
                    <a:pt x="1193114" y="1820457"/>
                  </a:lnTo>
                  <a:lnTo>
                    <a:pt x="1240565" y="1814631"/>
                  </a:lnTo>
                  <a:lnTo>
                    <a:pt x="1287796" y="1806287"/>
                  </a:lnTo>
                  <a:lnTo>
                    <a:pt x="1334706" y="1795410"/>
                  </a:lnTo>
                  <a:lnTo>
                    <a:pt x="1381193" y="1781983"/>
                  </a:lnTo>
                  <a:lnTo>
                    <a:pt x="1427152" y="1765992"/>
                  </a:lnTo>
                  <a:lnTo>
                    <a:pt x="1472484" y="1747421"/>
                  </a:lnTo>
                  <a:lnTo>
                    <a:pt x="1517084" y="1726254"/>
                  </a:lnTo>
                  <a:lnTo>
                    <a:pt x="1560851" y="1702476"/>
                  </a:lnTo>
                  <a:lnTo>
                    <a:pt x="1603682" y="1676071"/>
                  </a:lnTo>
                  <a:lnTo>
                    <a:pt x="1646250" y="1646452"/>
                  </a:lnTo>
                  <a:lnTo>
                    <a:pt x="1680918" y="1628398"/>
                  </a:lnTo>
                  <a:lnTo>
                    <a:pt x="1718454" y="1622028"/>
                  </a:lnTo>
                  <a:lnTo>
                    <a:pt x="1755997" y="1627562"/>
                  </a:lnTo>
                  <a:lnTo>
                    <a:pt x="1790687" y="1645220"/>
                  </a:lnTo>
                  <a:lnTo>
                    <a:pt x="2019820" y="1813977"/>
                  </a:lnTo>
                  <a:lnTo>
                    <a:pt x="2184882" y="1708440"/>
                  </a:lnTo>
                  <a:lnTo>
                    <a:pt x="2239733" y="1521687"/>
                  </a:lnTo>
                  <a:lnTo>
                    <a:pt x="2007476" y="1350643"/>
                  </a:lnTo>
                  <a:lnTo>
                    <a:pt x="1980412" y="1322929"/>
                  </a:lnTo>
                  <a:lnTo>
                    <a:pt x="1963924" y="1288936"/>
                  </a:lnTo>
                  <a:lnTo>
                    <a:pt x="1958738" y="1251440"/>
                  </a:lnTo>
                  <a:lnTo>
                    <a:pt x="1965578" y="1213217"/>
                  </a:lnTo>
                  <a:lnTo>
                    <a:pt x="1980399" y="1166627"/>
                  </a:lnTo>
                  <a:lnTo>
                    <a:pt x="1992698" y="1119377"/>
                  </a:lnTo>
                  <a:lnTo>
                    <a:pt x="2002457" y="1071576"/>
                  </a:lnTo>
                  <a:lnTo>
                    <a:pt x="2009659" y="1023336"/>
                  </a:lnTo>
                  <a:lnTo>
                    <a:pt x="2014289" y="974767"/>
                  </a:lnTo>
                  <a:lnTo>
                    <a:pt x="2016327" y="925981"/>
                  </a:lnTo>
                  <a:lnTo>
                    <a:pt x="2015758" y="877089"/>
                  </a:lnTo>
                  <a:lnTo>
                    <a:pt x="2012565" y="828202"/>
                  </a:lnTo>
                  <a:lnTo>
                    <a:pt x="2006730" y="779431"/>
                  </a:lnTo>
                  <a:lnTo>
                    <a:pt x="1998236" y="730886"/>
                  </a:lnTo>
                  <a:lnTo>
                    <a:pt x="1987066" y="682680"/>
                  </a:lnTo>
                  <a:lnTo>
                    <a:pt x="1973203" y="634922"/>
                  </a:lnTo>
                  <a:lnTo>
                    <a:pt x="1956631" y="587724"/>
                  </a:lnTo>
                  <a:lnTo>
                    <a:pt x="1937331" y="541197"/>
                  </a:lnTo>
                  <a:lnTo>
                    <a:pt x="1915287" y="495452"/>
                  </a:lnTo>
                  <a:lnTo>
                    <a:pt x="1890482" y="450600"/>
                  </a:lnTo>
                  <a:lnTo>
                    <a:pt x="1862899" y="406752"/>
                  </a:lnTo>
                  <a:lnTo>
                    <a:pt x="1832521" y="364018"/>
                  </a:lnTo>
                  <a:lnTo>
                    <a:pt x="1802348" y="326074"/>
                  </a:lnTo>
                  <a:lnTo>
                    <a:pt x="1770640" y="290151"/>
                  </a:lnTo>
                  <a:lnTo>
                    <a:pt x="1737482" y="256261"/>
                  </a:lnTo>
                  <a:lnTo>
                    <a:pt x="1702957" y="224415"/>
                  </a:lnTo>
                  <a:lnTo>
                    <a:pt x="1667150" y="194626"/>
                  </a:lnTo>
                  <a:lnTo>
                    <a:pt x="1630144" y="166906"/>
                  </a:lnTo>
                  <a:lnTo>
                    <a:pt x="1592024" y="141267"/>
                  </a:lnTo>
                  <a:lnTo>
                    <a:pt x="1552873" y="117720"/>
                  </a:lnTo>
                  <a:lnTo>
                    <a:pt x="1512777" y="96278"/>
                  </a:lnTo>
                  <a:lnTo>
                    <a:pt x="1471818" y="76953"/>
                  </a:lnTo>
                  <a:lnTo>
                    <a:pt x="1430081" y="59757"/>
                  </a:lnTo>
                  <a:lnTo>
                    <a:pt x="1387650" y="44702"/>
                  </a:lnTo>
                  <a:lnTo>
                    <a:pt x="1344609" y="31800"/>
                  </a:lnTo>
                  <a:lnTo>
                    <a:pt x="1301042" y="21062"/>
                  </a:lnTo>
                  <a:lnTo>
                    <a:pt x="1257033" y="12501"/>
                  </a:lnTo>
                  <a:lnTo>
                    <a:pt x="1212666" y="6129"/>
                  </a:lnTo>
                  <a:lnTo>
                    <a:pt x="1168025" y="1958"/>
                  </a:lnTo>
                  <a:lnTo>
                    <a:pt x="1123195" y="0"/>
                  </a:lnTo>
                  <a:close/>
                </a:path>
              </a:pathLst>
            </a:custGeom>
            <a:solidFill>
              <a:srgbClr val="EF5A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135483" y="4502792"/>
              <a:ext cx="2023110" cy="1823085"/>
            </a:xfrm>
            <a:custGeom>
              <a:avLst/>
              <a:gdLst/>
              <a:ahLst/>
              <a:cxnLst/>
              <a:rect l="l" t="t" r="r" b="b"/>
              <a:pathLst>
                <a:path w="2023109" h="1823085">
                  <a:moveTo>
                    <a:pt x="1131469" y="0"/>
                  </a:moveTo>
                  <a:lnTo>
                    <a:pt x="1085495" y="214"/>
                  </a:lnTo>
                  <a:lnTo>
                    <a:pt x="1039641" y="2732"/>
                  </a:lnTo>
                  <a:lnTo>
                    <a:pt x="994002" y="7540"/>
                  </a:lnTo>
                  <a:lnTo>
                    <a:pt x="948668" y="14623"/>
                  </a:lnTo>
                  <a:lnTo>
                    <a:pt x="903734" y="23968"/>
                  </a:lnTo>
                  <a:lnTo>
                    <a:pt x="859291" y="35560"/>
                  </a:lnTo>
                  <a:lnTo>
                    <a:pt x="815431" y="49385"/>
                  </a:lnTo>
                  <a:lnTo>
                    <a:pt x="772248" y="65430"/>
                  </a:lnTo>
                  <a:lnTo>
                    <a:pt x="729833" y="83680"/>
                  </a:lnTo>
                  <a:lnTo>
                    <a:pt x="688279" y="104121"/>
                  </a:lnTo>
                  <a:lnTo>
                    <a:pt x="647679" y="126740"/>
                  </a:lnTo>
                  <a:lnTo>
                    <a:pt x="608125" y="151521"/>
                  </a:lnTo>
                  <a:lnTo>
                    <a:pt x="569709" y="178452"/>
                  </a:lnTo>
                  <a:lnTo>
                    <a:pt x="535295" y="196309"/>
                  </a:lnTo>
                  <a:lnTo>
                    <a:pt x="497982" y="202439"/>
                  </a:lnTo>
                  <a:lnTo>
                    <a:pt x="460656" y="196744"/>
                  </a:lnTo>
                  <a:lnTo>
                    <a:pt x="426199" y="179125"/>
                  </a:lnTo>
                  <a:lnTo>
                    <a:pt x="219913" y="27170"/>
                  </a:lnTo>
                  <a:lnTo>
                    <a:pt x="165061" y="213936"/>
                  </a:lnTo>
                  <a:lnTo>
                    <a:pt x="0" y="319473"/>
                  </a:lnTo>
                  <a:lnTo>
                    <a:pt x="209257" y="473575"/>
                  </a:lnTo>
                  <a:lnTo>
                    <a:pt x="236362" y="501374"/>
                  </a:lnTo>
                  <a:lnTo>
                    <a:pt x="252822" y="535478"/>
                  </a:lnTo>
                  <a:lnTo>
                    <a:pt x="257942" y="573091"/>
                  </a:lnTo>
                  <a:lnTo>
                    <a:pt x="251028" y="611420"/>
                  </a:lnTo>
                  <a:lnTo>
                    <a:pt x="236284" y="657651"/>
                  </a:lnTo>
                  <a:lnTo>
                    <a:pt x="224097" y="704358"/>
                  </a:lnTo>
                  <a:lnTo>
                    <a:pt x="214452" y="751439"/>
                  </a:lnTo>
                  <a:lnTo>
                    <a:pt x="207332" y="798791"/>
                  </a:lnTo>
                  <a:lnTo>
                    <a:pt x="202722" y="846314"/>
                  </a:lnTo>
                  <a:lnTo>
                    <a:pt x="200608" y="893903"/>
                  </a:lnTo>
                  <a:lnTo>
                    <a:pt x="200973" y="941457"/>
                  </a:lnTo>
                  <a:lnTo>
                    <a:pt x="203801" y="988873"/>
                  </a:lnTo>
                  <a:lnTo>
                    <a:pt x="209078" y="1036049"/>
                  </a:lnTo>
                  <a:lnTo>
                    <a:pt x="216787" y="1082883"/>
                  </a:lnTo>
                  <a:lnTo>
                    <a:pt x="226914" y="1129272"/>
                  </a:lnTo>
                  <a:lnTo>
                    <a:pt x="239442" y="1175115"/>
                  </a:lnTo>
                  <a:lnTo>
                    <a:pt x="254357" y="1220308"/>
                  </a:lnTo>
                  <a:lnTo>
                    <a:pt x="271642" y="1264749"/>
                  </a:lnTo>
                  <a:lnTo>
                    <a:pt x="291282" y="1308336"/>
                  </a:lnTo>
                  <a:lnTo>
                    <a:pt x="313261" y="1350967"/>
                  </a:lnTo>
                  <a:lnTo>
                    <a:pt x="337565" y="1392539"/>
                  </a:lnTo>
                  <a:lnTo>
                    <a:pt x="364178" y="1432950"/>
                  </a:lnTo>
                  <a:lnTo>
                    <a:pt x="393083" y="1472097"/>
                  </a:lnTo>
                  <a:lnTo>
                    <a:pt x="424266" y="1509879"/>
                  </a:lnTo>
                  <a:lnTo>
                    <a:pt x="457710" y="1546193"/>
                  </a:lnTo>
                  <a:lnTo>
                    <a:pt x="493402" y="1580936"/>
                  </a:lnTo>
                  <a:lnTo>
                    <a:pt x="531324" y="1614007"/>
                  </a:lnTo>
                  <a:lnTo>
                    <a:pt x="571461" y="1645302"/>
                  </a:lnTo>
                  <a:lnTo>
                    <a:pt x="610501" y="1672539"/>
                  </a:lnTo>
                  <a:lnTo>
                    <a:pt x="650453" y="1697465"/>
                  </a:lnTo>
                  <a:lnTo>
                    <a:pt x="691235" y="1720094"/>
                  </a:lnTo>
                  <a:lnTo>
                    <a:pt x="732763" y="1740438"/>
                  </a:lnTo>
                  <a:lnTo>
                    <a:pt x="774954" y="1758510"/>
                  </a:lnTo>
                  <a:lnTo>
                    <a:pt x="817723" y="1774322"/>
                  </a:lnTo>
                  <a:lnTo>
                    <a:pt x="860987" y="1787888"/>
                  </a:lnTo>
                  <a:lnTo>
                    <a:pt x="904662" y="1799219"/>
                  </a:lnTo>
                  <a:lnTo>
                    <a:pt x="948665" y="1808329"/>
                  </a:lnTo>
                  <a:lnTo>
                    <a:pt x="992912" y="1815231"/>
                  </a:lnTo>
                  <a:lnTo>
                    <a:pt x="1037320" y="1819936"/>
                  </a:lnTo>
                  <a:lnTo>
                    <a:pt x="1081804" y="1822459"/>
                  </a:lnTo>
                  <a:lnTo>
                    <a:pt x="1126282" y="1822810"/>
                  </a:lnTo>
                  <a:lnTo>
                    <a:pt x="1170669" y="1821004"/>
                  </a:lnTo>
                  <a:lnTo>
                    <a:pt x="1214883" y="1817052"/>
                  </a:lnTo>
                  <a:lnTo>
                    <a:pt x="1258838" y="1810968"/>
                  </a:lnTo>
                  <a:lnTo>
                    <a:pt x="1302452" y="1802764"/>
                  </a:lnTo>
                  <a:lnTo>
                    <a:pt x="1345641" y="1792453"/>
                  </a:lnTo>
                  <a:lnTo>
                    <a:pt x="1388322" y="1780047"/>
                  </a:lnTo>
                  <a:lnTo>
                    <a:pt x="1430410" y="1765560"/>
                  </a:lnTo>
                  <a:lnTo>
                    <a:pt x="1471822" y="1749004"/>
                  </a:lnTo>
                  <a:lnTo>
                    <a:pt x="1512475" y="1730391"/>
                  </a:lnTo>
                  <a:lnTo>
                    <a:pt x="1552285" y="1709735"/>
                  </a:lnTo>
                  <a:lnTo>
                    <a:pt x="1591167" y="1687047"/>
                  </a:lnTo>
                  <a:lnTo>
                    <a:pt x="1629040" y="1662342"/>
                  </a:lnTo>
                  <a:lnTo>
                    <a:pt x="1665818" y="1635631"/>
                  </a:lnTo>
                  <a:lnTo>
                    <a:pt x="1701419" y="1606927"/>
                  </a:lnTo>
                  <a:lnTo>
                    <a:pt x="1735758" y="1576242"/>
                  </a:lnTo>
                  <a:lnTo>
                    <a:pt x="1768752" y="1543591"/>
                  </a:lnTo>
                  <a:lnTo>
                    <a:pt x="1800318" y="1508984"/>
                  </a:lnTo>
                  <a:lnTo>
                    <a:pt x="1830371" y="1472435"/>
                  </a:lnTo>
                  <a:lnTo>
                    <a:pt x="1858829" y="1433957"/>
                  </a:lnTo>
                  <a:lnTo>
                    <a:pt x="1885607" y="1393563"/>
                  </a:lnTo>
                  <a:lnTo>
                    <a:pt x="1910068" y="1352107"/>
                  </a:lnTo>
                  <a:lnTo>
                    <a:pt x="1932091" y="1309784"/>
                  </a:lnTo>
                  <a:lnTo>
                    <a:pt x="1951691" y="1266689"/>
                  </a:lnTo>
                  <a:lnTo>
                    <a:pt x="1968882" y="1222916"/>
                  </a:lnTo>
                  <a:lnTo>
                    <a:pt x="1983679" y="1178559"/>
                  </a:lnTo>
                  <a:lnTo>
                    <a:pt x="1996098" y="1133711"/>
                  </a:lnTo>
                  <a:lnTo>
                    <a:pt x="2006153" y="1088466"/>
                  </a:lnTo>
                  <a:lnTo>
                    <a:pt x="2013861" y="1042919"/>
                  </a:lnTo>
                  <a:lnTo>
                    <a:pt x="2019235" y="997164"/>
                  </a:lnTo>
                  <a:lnTo>
                    <a:pt x="2022291" y="951294"/>
                  </a:lnTo>
                  <a:lnTo>
                    <a:pt x="2023044" y="905404"/>
                  </a:lnTo>
                  <a:lnTo>
                    <a:pt x="2021509" y="859588"/>
                  </a:lnTo>
                  <a:lnTo>
                    <a:pt x="2017702" y="813939"/>
                  </a:lnTo>
                  <a:lnTo>
                    <a:pt x="2011637" y="768551"/>
                  </a:lnTo>
                  <a:lnTo>
                    <a:pt x="2003329" y="723519"/>
                  </a:lnTo>
                  <a:lnTo>
                    <a:pt x="1992794" y="678937"/>
                  </a:lnTo>
                  <a:lnTo>
                    <a:pt x="1980046" y="634898"/>
                  </a:lnTo>
                  <a:lnTo>
                    <a:pt x="1965101" y="591496"/>
                  </a:lnTo>
                  <a:lnTo>
                    <a:pt x="1947973" y="548827"/>
                  </a:lnTo>
                  <a:lnTo>
                    <a:pt x="1928679" y="506982"/>
                  </a:lnTo>
                  <a:lnTo>
                    <a:pt x="1907233" y="466057"/>
                  </a:lnTo>
                  <a:lnTo>
                    <a:pt x="1883649" y="426146"/>
                  </a:lnTo>
                  <a:lnTo>
                    <a:pt x="1857944" y="387342"/>
                  </a:lnTo>
                  <a:lnTo>
                    <a:pt x="1830131" y="349740"/>
                  </a:lnTo>
                  <a:lnTo>
                    <a:pt x="1800228" y="313433"/>
                  </a:lnTo>
                  <a:lnTo>
                    <a:pt x="1768247" y="278515"/>
                  </a:lnTo>
                  <a:lnTo>
                    <a:pt x="1734205" y="245081"/>
                  </a:lnTo>
                  <a:lnTo>
                    <a:pt x="1698117" y="213225"/>
                  </a:lnTo>
                  <a:lnTo>
                    <a:pt x="1658978" y="182215"/>
                  </a:lnTo>
                  <a:lnTo>
                    <a:pt x="1618759" y="153691"/>
                  </a:lnTo>
                  <a:lnTo>
                    <a:pt x="1577551" y="127640"/>
                  </a:lnTo>
                  <a:lnTo>
                    <a:pt x="1535448" y="104046"/>
                  </a:lnTo>
                  <a:lnTo>
                    <a:pt x="1492542" y="82897"/>
                  </a:lnTo>
                  <a:lnTo>
                    <a:pt x="1448925" y="64177"/>
                  </a:lnTo>
                  <a:lnTo>
                    <a:pt x="1404689" y="47873"/>
                  </a:lnTo>
                  <a:lnTo>
                    <a:pt x="1359928" y="33972"/>
                  </a:lnTo>
                  <a:lnTo>
                    <a:pt x="1314733" y="22458"/>
                  </a:lnTo>
                  <a:lnTo>
                    <a:pt x="1269197" y="13318"/>
                  </a:lnTo>
                  <a:lnTo>
                    <a:pt x="1223413" y="6537"/>
                  </a:lnTo>
                  <a:lnTo>
                    <a:pt x="1177473" y="2103"/>
                  </a:lnTo>
                  <a:lnTo>
                    <a:pt x="1131469" y="0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5061954" y="3008284"/>
            <a:ext cx="4259580" cy="3319145"/>
            <a:chOff x="5061954" y="3008284"/>
            <a:chExt cx="4259580" cy="3319145"/>
          </a:xfrm>
        </p:grpSpPr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61954" y="3008284"/>
              <a:ext cx="2239645" cy="1824989"/>
            </a:xfrm>
            <a:custGeom>
              <a:avLst/>
              <a:gdLst/>
              <a:ahLst/>
              <a:cxnLst/>
              <a:rect l="l" t="t" r="r" b="b"/>
              <a:pathLst>
                <a:path w="2239645" h="1824989">
                  <a:moveTo>
                    <a:pt x="1123111" y="0"/>
                  </a:moveTo>
                  <a:lnTo>
                    <a:pt x="1078175" y="266"/>
                  </a:lnTo>
                  <a:lnTo>
                    <a:pt x="1033217" y="2770"/>
                  </a:lnTo>
                  <a:lnTo>
                    <a:pt x="988322" y="7523"/>
                  </a:lnTo>
                  <a:lnTo>
                    <a:pt x="943573" y="14537"/>
                  </a:lnTo>
                  <a:lnTo>
                    <a:pt x="899055" y="23824"/>
                  </a:lnTo>
                  <a:lnTo>
                    <a:pt x="854851" y="35396"/>
                  </a:lnTo>
                  <a:lnTo>
                    <a:pt x="811047" y="49264"/>
                  </a:lnTo>
                  <a:lnTo>
                    <a:pt x="767725" y="65442"/>
                  </a:lnTo>
                  <a:lnTo>
                    <a:pt x="724970" y="83941"/>
                  </a:lnTo>
                  <a:lnTo>
                    <a:pt x="682866" y="104773"/>
                  </a:lnTo>
                  <a:lnTo>
                    <a:pt x="641497" y="127949"/>
                  </a:lnTo>
                  <a:lnTo>
                    <a:pt x="600948" y="153483"/>
                  </a:lnTo>
                  <a:lnTo>
                    <a:pt x="561301" y="181386"/>
                  </a:lnTo>
                  <a:lnTo>
                    <a:pt x="521425" y="212730"/>
                  </a:lnTo>
                  <a:lnTo>
                    <a:pt x="483755" y="245833"/>
                  </a:lnTo>
                  <a:lnTo>
                    <a:pt x="448304" y="280593"/>
                  </a:lnTo>
                  <a:lnTo>
                    <a:pt x="415090" y="316910"/>
                  </a:lnTo>
                  <a:lnTo>
                    <a:pt x="384127" y="354680"/>
                  </a:lnTo>
                  <a:lnTo>
                    <a:pt x="355430" y="393804"/>
                  </a:lnTo>
                  <a:lnTo>
                    <a:pt x="329016" y="434178"/>
                  </a:lnTo>
                  <a:lnTo>
                    <a:pt x="304899" y="475702"/>
                  </a:lnTo>
                  <a:lnTo>
                    <a:pt x="283095" y="518274"/>
                  </a:lnTo>
                  <a:lnTo>
                    <a:pt x="263619" y="561792"/>
                  </a:lnTo>
                  <a:lnTo>
                    <a:pt x="246487" y="606155"/>
                  </a:lnTo>
                  <a:lnTo>
                    <a:pt x="231714" y="651262"/>
                  </a:lnTo>
                  <a:lnTo>
                    <a:pt x="219316" y="697010"/>
                  </a:lnTo>
                  <a:lnTo>
                    <a:pt x="209307" y="743298"/>
                  </a:lnTo>
                  <a:lnTo>
                    <a:pt x="201704" y="790025"/>
                  </a:lnTo>
                  <a:lnTo>
                    <a:pt x="196522" y="837089"/>
                  </a:lnTo>
                  <a:lnTo>
                    <a:pt x="193775" y="884388"/>
                  </a:lnTo>
                  <a:lnTo>
                    <a:pt x="193480" y="931821"/>
                  </a:lnTo>
                  <a:lnTo>
                    <a:pt x="195652" y="979286"/>
                  </a:lnTo>
                  <a:lnTo>
                    <a:pt x="200307" y="1026681"/>
                  </a:lnTo>
                  <a:lnTo>
                    <a:pt x="207459" y="1073906"/>
                  </a:lnTo>
                  <a:lnTo>
                    <a:pt x="217124" y="1120859"/>
                  </a:lnTo>
                  <a:lnTo>
                    <a:pt x="229318" y="1167437"/>
                  </a:lnTo>
                  <a:lnTo>
                    <a:pt x="244055" y="1213540"/>
                  </a:lnTo>
                  <a:lnTo>
                    <a:pt x="250905" y="1251698"/>
                  </a:lnTo>
                  <a:lnTo>
                    <a:pt x="245692" y="1289145"/>
                  </a:lnTo>
                  <a:lnTo>
                    <a:pt x="229180" y="1323098"/>
                  </a:lnTo>
                  <a:lnTo>
                    <a:pt x="202133" y="1350776"/>
                  </a:lnTo>
                  <a:lnTo>
                    <a:pt x="0" y="1499646"/>
                  </a:lnTo>
                  <a:lnTo>
                    <a:pt x="144068" y="1591810"/>
                  </a:lnTo>
                  <a:lnTo>
                    <a:pt x="205854" y="1802172"/>
                  </a:lnTo>
                  <a:lnTo>
                    <a:pt x="418909" y="1645277"/>
                  </a:lnTo>
                  <a:lnTo>
                    <a:pt x="453501" y="1627635"/>
                  </a:lnTo>
                  <a:lnTo>
                    <a:pt x="490955" y="1622032"/>
                  </a:lnTo>
                  <a:lnTo>
                    <a:pt x="528396" y="1628303"/>
                  </a:lnTo>
                  <a:lnTo>
                    <a:pt x="562952" y="1646280"/>
                  </a:lnTo>
                  <a:lnTo>
                    <a:pt x="602727" y="1674080"/>
                  </a:lnTo>
                  <a:lnTo>
                    <a:pt x="643715" y="1699578"/>
                  </a:lnTo>
                  <a:lnTo>
                    <a:pt x="685815" y="1722761"/>
                  </a:lnTo>
                  <a:lnTo>
                    <a:pt x="728925" y="1743612"/>
                  </a:lnTo>
                  <a:lnTo>
                    <a:pt x="772941" y="1762115"/>
                  </a:lnTo>
                  <a:lnTo>
                    <a:pt x="817761" y="1778256"/>
                  </a:lnTo>
                  <a:lnTo>
                    <a:pt x="863284" y="1792018"/>
                  </a:lnTo>
                  <a:lnTo>
                    <a:pt x="909407" y="1803386"/>
                  </a:lnTo>
                  <a:lnTo>
                    <a:pt x="956026" y="1812345"/>
                  </a:lnTo>
                  <a:lnTo>
                    <a:pt x="1003041" y="1818879"/>
                  </a:lnTo>
                  <a:lnTo>
                    <a:pt x="1050349" y="1822972"/>
                  </a:lnTo>
                  <a:lnTo>
                    <a:pt x="1097846" y="1824608"/>
                  </a:lnTo>
                  <a:lnTo>
                    <a:pt x="1145432" y="1823774"/>
                  </a:lnTo>
                  <a:lnTo>
                    <a:pt x="1193003" y="1820452"/>
                  </a:lnTo>
                  <a:lnTo>
                    <a:pt x="1240457" y="1814627"/>
                  </a:lnTo>
                  <a:lnTo>
                    <a:pt x="1287692" y="1806284"/>
                  </a:lnTo>
                  <a:lnTo>
                    <a:pt x="1334606" y="1795407"/>
                  </a:lnTo>
                  <a:lnTo>
                    <a:pt x="1381096" y="1781981"/>
                  </a:lnTo>
                  <a:lnTo>
                    <a:pt x="1427059" y="1765990"/>
                  </a:lnTo>
                  <a:lnTo>
                    <a:pt x="1472394" y="1747418"/>
                  </a:lnTo>
                  <a:lnTo>
                    <a:pt x="1516998" y="1726250"/>
                  </a:lnTo>
                  <a:lnTo>
                    <a:pt x="1560768" y="1702471"/>
                  </a:lnTo>
                  <a:lnTo>
                    <a:pt x="1603602" y="1676065"/>
                  </a:lnTo>
                  <a:lnTo>
                    <a:pt x="1646212" y="1646420"/>
                  </a:lnTo>
                  <a:lnTo>
                    <a:pt x="1680880" y="1628366"/>
                  </a:lnTo>
                  <a:lnTo>
                    <a:pt x="1718416" y="1621996"/>
                  </a:lnTo>
                  <a:lnTo>
                    <a:pt x="1755959" y="1627530"/>
                  </a:lnTo>
                  <a:lnTo>
                    <a:pt x="1790649" y="1645188"/>
                  </a:lnTo>
                  <a:lnTo>
                    <a:pt x="2019820" y="1813971"/>
                  </a:lnTo>
                  <a:lnTo>
                    <a:pt x="2184717" y="1708446"/>
                  </a:lnTo>
                  <a:lnTo>
                    <a:pt x="2239568" y="1521680"/>
                  </a:lnTo>
                  <a:lnTo>
                    <a:pt x="2007374" y="1350662"/>
                  </a:lnTo>
                  <a:lnTo>
                    <a:pt x="1980318" y="1322953"/>
                  </a:lnTo>
                  <a:lnTo>
                    <a:pt x="1963834" y="1288961"/>
                  </a:lnTo>
                  <a:lnTo>
                    <a:pt x="1958648" y="1251466"/>
                  </a:lnTo>
                  <a:lnTo>
                    <a:pt x="1965490" y="1213248"/>
                  </a:lnTo>
                  <a:lnTo>
                    <a:pt x="1980312" y="1166657"/>
                  </a:lnTo>
                  <a:lnTo>
                    <a:pt x="1992612" y="1119404"/>
                  </a:lnTo>
                  <a:lnTo>
                    <a:pt x="2002373" y="1071601"/>
                  </a:lnTo>
                  <a:lnTo>
                    <a:pt x="2009577" y="1023359"/>
                  </a:lnTo>
                  <a:lnTo>
                    <a:pt x="2014208" y="974788"/>
                  </a:lnTo>
                  <a:lnTo>
                    <a:pt x="2016247" y="926001"/>
                  </a:lnTo>
                  <a:lnTo>
                    <a:pt x="2015679" y="877107"/>
                  </a:lnTo>
                  <a:lnTo>
                    <a:pt x="2012486" y="828219"/>
                  </a:lnTo>
                  <a:lnTo>
                    <a:pt x="2006652" y="779446"/>
                  </a:lnTo>
                  <a:lnTo>
                    <a:pt x="1998158" y="730901"/>
                  </a:lnTo>
                  <a:lnTo>
                    <a:pt x="1986989" y="682693"/>
                  </a:lnTo>
                  <a:lnTo>
                    <a:pt x="1973127" y="634935"/>
                  </a:lnTo>
                  <a:lnTo>
                    <a:pt x="1956554" y="587737"/>
                  </a:lnTo>
                  <a:lnTo>
                    <a:pt x="1937255" y="541210"/>
                  </a:lnTo>
                  <a:lnTo>
                    <a:pt x="1915211" y="495466"/>
                  </a:lnTo>
                  <a:lnTo>
                    <a:pt x="1890406" y="450615"/>
                  </a:lnTo>
                  <a:lnTo>
                    <a:pt x="1862823" y="406768"/>
                  </a:lnTo>
                  <a:lnTo>
                    <a:pt x="1832444" y="364037"/>
                  </a:lnTo>
                  <a:lnTo>
                    <a:pt x="1802271" y="326091"/>
                  </a:lnTo>
                  <a:lnTo>
                    <a:pt x="1770564" y="290165"/>
                  </a:lnTo>
                  <a:lnTo>
                    <a:pt x="1737405" y="256272"/>
                  </a:lnTo>
                  <a:lnTo>
                    <a:pt x="1702880" y="224425"/>
                  </a:lnTo>
                  <a:lnTo>
                    <a:pt x="1667073" y="194634"/>
                  </a:lnTo>
                  <a:lnTo>
                    <a:pt x="1630066" y="166913"/>
                  </a:lnTo>
                  <a:lnTo>
                    <a:pt x="1591946" y="141272"/>
                  </a:lnTo>
                  <a:lnTo>
                    <a:pt x="1552795" y="117724"/>
                  </a:lnTo>
                  <a:lnTo>
                    <a:pt x="1512698" y="96281"/>
                  </a:lnTo>
                  <a:lnTo>
                    <a:pt x="1471738" y="76955"/>
                  </a:lnTo>
                  <a:lnTo>
                    <a:pt x="1430001" y="59759"/>
                  </a:lnTo>
                  <a:lnTo>
                    <a:pt x="1387569" y="44703"/>
                  </a:lnTo>
                  <a:lnTo>
                    <a:pt x="1344528" y="31800"/>
                  </a:lnTo>
                  <a:lnTo>
                    <a:pt x="1300960" y="21062"/>
                  </a:lnTo>
                  <a:lnTo>
                    <a:pt x="1256950" y="12501"/>
                  </a:lnTo>
                  <a:lnTo>
                    <a:pt x="1212583" y="6129"/>
                  </a:lnTo>
                  <a:lnTo>
                    <a:pt x="1167942" y="1958"/>
                  </a:lnTo>
                  <a:lnTo>
                    <a:pt x="1123111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81779" y="4502631"/>
              <a:ext cx="2240280" cy="1824989"/>
            </a:xfrm>
            <a:custGeom>
              <a:avLst/>
              <a:gdLst/>
              <a:ahLst/>
              <a:cxnLst/>
              <a:rect l="l" t="t" r="r" b="b"/>
              <a:pathLst>
                <a:path w="2240279" h="1824989">
                  <a:moveTo>
                    <a:pt x="1118866" y="0"/>
                  </a:moveTo>
                  <a:lnTo>
                    <a:pt x="1071287" y="838"/>
                  </a:lnTo>
                  <a:lnTo>
                    <a:pt x="1023722" y="4162"/>
                  </a:lnTo>
                  <a:lnTo>
                    <a:pt x="976274" y="9989"/>
                  </a:lnTo>
                  <a:lnTo>
                    <a:pt x="929045" y="18334"/>
                  </a:lnTo>
                  <a:lnTo>
                    <a:pt x="882138" y="29212"/>
                  </a:lnTo>
                  <a:lnTo>
                    <a:pt x="835654" y="42638"/>
                  </a:lnTo>
                  <a:lnTo>
                    <a:pt x="789697" y="58629"/>
                  </a:lnTo>
                  <a:lnTo>
                    <a:pt x="744368" y="77200"/>
                  </a:lnTo>
                  <a:lnTo>
                    <a:pt x="699771" y="98366"/>
                  </a:lnTo>
                  <a:lnTo>
                    <a:pt x="656006" y="122144"/>
                  </a:lnTo>
                  <a:lnTo>
                    <a:pt x="613177" y="148547"/>
                  </a:lnTo>
                  <a:lnTo>
                    <a:pt x="570623" y="178152"/>
                  </a:lnTo>
                  <a:lnTo>
                    <a:pt x="535948" y="196211"/>
                  </a:lnTo>
                  <a:lnTo>
                    <a:pt x="498408" y="202580"/>
                  </a:lnTo>
                  <a:lnTo>
                    <a:pt x="460863" y="197044"/>
                  </a:lnTo>
                  <a:lnTo>
                    <a:pt x="426173" y="179384"/>
                  </a:lnTo>
                  <a:lnTo>
                    <a:pt x="219735" y="27339"/>
                  </a:lnTo>
                  <a:lnTo>
                    <a:pt x="164896" y="214093"/>
                  </a:lnTo>
                  <a:lnTo>
                    <a:pt x="0" y="319630"/>
                  </a:lnTo>
                  <a:lnTo>
                    <a:pt x="209422" y="473859"/>
                  </a:lnTo>
                  <a:lnTo>
                    <a:pt x="236486" y="501575"/>
                  </a:lnTo>
                  <a:lnTo>
                    <a:pt x="252974" y="535573"/>
                  </a:lnTo>
                  <a:lnTo>
                    <a:pt x="258161" y="573073"/>
                  </a:lnTo>
                  <a:lnTo>
                    <a:pt x="251320" y="611298"/>
                  </a:lnTo>
                  <a:lnTo>
                    <a:pt x="236491" y="657892"/>
                  </a:lnTo>
                  <a:lnTo>
                    <a:pt x="224185" y="705147"/>
                  </a:lnTo>
                  <a:lnTo>
                    <a:pt x="214419" y="752952"/>
                  </a:lnTo>
                  <a:lnTo>
                    <a:pt x="207211" y="801196"/>
                  </a:lnTo>
                  <a:lnTo>
                    <a:pt x="202576" y="849769"/>
                  </a:lnTo>
                  <a:lnTo>
                    <a:pt x="200532" y="898558"/>
                  </a:lnTo>
                  <a:lnTo>
                    <a:pt x="201097" y="947454"/>
                  </a:lnTo>
                  <a:lnTo>
                    <a:pt x="204287" y="996345"/>
                  </a:lnTo>
                  <a:lnTo>
                    <a:pt x="210119" y="1045121"/>
                  </a:lnTo>
                  <a:lnTo>
                    <a:pt x="218611" y="1093669"/>
                  </a:lnTo>
                  <a:lnTo>
                    <a:pt x="229779" y="1141879"/>
                  </a:lnTo>
                  <a:lnTo>
                    <a:pt x="243641" y="1189640"/>
                  </a:lnTo>
                  <a:lnTo>
                    <a:pt x="260213" y="1236841"/>
                  </a:lnTo>
                  <a:lnTo>
                    <a:pt x="279512" y="1283371"/>
                  </a:lnTo>
                  <a:lnTo>
                    <a:pt x="301556" y="1329119"/>
                  </a:lnTo>
                  <a:lnTo>
                    <a:pt x="326362" y="1373974"/>
                  </a:lnTo>
                  <a:lnTo>
                    <a:pt x="353947" y="1417824"/>
                  </a:lnTo>
                  <a:lnTo>
                    <a:pt x="384327" y="1460560"/>
                  </a:lnTo>
                  <a:lnTo>
                    <a:pt x="414500" y="1498508"/>
                  </a:lnTo>
                  <a:lnTo>
                    <a:pt x="446208" y="1534434"/>
                  </a:lnTo>
                  <a:lnTo>
                    <a:pt x="479367" y="1568328"/>
                  </a:lnTo>
                  <a:lnTo>
                    <a:pt x="513892" y="1600177"/>
                  </a:lnTo>
                  <a:lnTo>
                    <a:pt x="549701" y="1629969"/>
                  </a:lnTo>
                  <a:lnTo>
                    <a:pt x="586707" y="1657691"/>
                  </a:lnTo>
                  <a:lnTo>
                    <a:pt x="624829" y="1683333"/>
                  </a:lnTo>
                  <a:lnTo>
                    <a:pt x="663981" y="1706882"/>
                  </a:lnTo>
                  <a:lnTo>
                    <a:pt x="704079" y="1728326"/>
                  </a:lnTo>
                  <a:lnTo>
                    <a:pt x="745040" y="1747652"/>
                  </a:lnTo>
                  <a:lnTo>
                    <a:pt x="786778" y="1764850"/>
                  </a:lnTo>
                  <a:lnTo>
                    <a:pt x="829211" y="1779907"/>
                  </a:lnTo>
                  <a:lnTo>
                    <a:pt x="872254" y="1792810"/>
                  </a:lnTo>
                  <a:lnTo>
                    <a:pt x="915823" y="1803549"/>
                  </a:lnTo>
                  <a:lnTo>
                    <a:pt x="959834" y="1812110"/>
                  </a:lnTo>
                  <a:lnTo>
                    <a:pt x="1004203" y="1818483"/>
                  </a:lnTo>
                  <a:lnTo>
                    <a:pt x="1048846" y="1822654"/>
                  </a:lnTo>
                  <a:lnTo>
                    <a:pt x="1093678" y="1824612"/>
                  </a:lnTo>
                  <a:lnTo>
                    <a:pt x="1138616" y="1824345"/>
                  </a:lnTo>
                  <a:lnTo>
                    <a:pt x="1183576" y="1821841"/>
                  </a:lnTo>
                  <a:lnTo>
                    <a:pt x="1228473" y="1817088"/>
                  </a:lnTo>
                  <a:lnTo>
                    <a:pt x="1273223" y="1810073"/>
                  </a:lnTo>
                  <a:lnTo>
                    <a:pt x="1317743" y="1800786"/>
                  </a:lnTo>
                  <a:lnTo>
                    <a:pt x="1361948" y="1789213"/>
                  </a:lnTo>
                  <a:lnTo>
                    <a:pt x="1405754" y="1775343"/>
                  </a:lnTo>
                  <a:lnTo>
                    <a:pt x="1449078" y="1759164"/>
                  </a:lnTo>
                  <a:lnTo>
                    <a:pt x="1491834" y="1740664"/>
                  </a:lnTo>
                  <a:lnTo>
                    <a:pt x="1533939" y="1719831"/>
                  </a:lnTo>
                  <a:lnTo>
                    <a:pt x="1575309" y="1696652"/>
                  </a:lnTo>
                  <a:lnTo>
                    <a:pt x="1615860" y="1671116"/>
                  </a:lnTo>
                  <a:lnTo>
                    <a:pt x="1655508" y="1643211"/>
                  </a:lnTo>
                  <a:lnTo>
                    <a:pt x="1695382" y="1611864"/>
                  </a:lnTo>
                  <a:lnTo>
                    <a:pt x="1733052" y="1578758"/>
                  </a:lnTo>
                  <a:lnTo>
                    <a:pt x="1768500" y="1543995"/>
                  </a:lnTo>
                  <a:lnTo>
                    <a:pt x="1801713" y="1507676"/>
                  </a:lnTo>
                  <a:lnTo>
                    <a:pt x="1832675" y="1469904"/>
                  </a:lnTo>
                  <a:lnTo>
                    <a:pt x="1861370" y="1430778"/>
                  </a:lnTo>
                  <a:lnTo>
                    <a:pt x="1887782" y="1390402"/>
                  </a:lnTo>
                  <a:lnTo>
                    <a:pt x="1911897" y="1348876"/>
                  </a:lnTo>
                  <a:lnTo>
                    <a:pt x="1933700" y="1306303"/>
                  </a:lnTo>
                  <a:lnTo>
                    <a:pt x="1953174" y="1262783"/>
                  </a:lnTo>
                  <a:lnTo>
                    <a:pt x="1970304" y="1218419"/>
                  </a:lnTo>
                  <a:lnTo>
                    <a:pt x="1985075" y="1173311"/>
                  </a:lnTo>
                  <a:lnTo>
                    <a:pt x="1997471" y="1127562"/>
                  </a:lnTo>
                  <a:lnTo>
                    <a:pt x="2007477" y="1081273"/>
                  </a:lnTo>
                  <a:lnTo>
                    <a:pt x="2015078" y="1034545"/>
                  </a:lnTo>
                  <a:lnTo>
                    <a:pt x="2020259" y="987480"/>
                  </a:lnTo>
                  <a:lnTo>
                    <a:pt x="2023003" y="940180"/>
                  </a:lnTo>
                  <a:lnTo>
                    <a:pt x="2023295" y="892746"/>
                  </a:lnTo>
                  <a:lnTo>
                    <a:pt x="2021120" y="845280"/>
                  </a:lnTo>
                  <a:lnTo>
                    <a:pt x="2016463" y="797883"/>
                  </a:lnTo>
                  <a:lnTo>
                    <a:pt x="2009309" y="750657"/>
                  </a:lnTo>
                  <a:lnTo>
                    <a:pt x="1999641" y="703703"/>
                  </a:lnTo>
                  <a:lnTo>
                    <a:pt x="1987444" y="657123"/>
                  </a:lnTo>
                  <a:lnTo>
                    <a:pt x="1972703" y="611019"/>
                  </a:lnTo>
                  <a:lnTo>
                    <a:pt x="1965854" y="572861"/>
                  </a:lnTo>
                  <a:lnTo>
                    <a:pt x="1971066" y="535414"/>
                  </a:lnTo>
                  <a:lnTo>
                    <a:pt x="1987578" y="501460"/>
                  </a:lnTo>
                  <a:lnTo>
                    <a:pt x="2014626" y="473783"/>
                  </a:lnTo>
                  <a:lnTo>
                    <a:pt x="2239733" y="307997"/>
                  </a:lnTo>
                  <a:lnTo>
                    <a:pt x="2177948" y="97456"/>
                  </a:lnTo>
                  <a:lnTo>
                    <a:pt x="2033879" y="5292"/>
                  </a:lnTo>
                  <a:lnTo>
                    <a:pt x="1797748" y="179231"/>
                  </a:lnTo>
                  <a:lnTo>
                    <a:pt x="1763158" y="196875"/>
                  </a:lnTo>
                  <a:lnTo>
                    <a:pt x="1725709" y="202482"/>
                  </a:lnTo>
                  <a:lnTo>
                    <a:pt x="1688272" y="196216"/>
                  </a:lnTo>
                  <a:lnTo>
                    <a:pt x="1653717" y="178241"/>
                  </a:lnTo>
                  <a:lnTo>
                    <a:pt x="1613943" y="150452"/>
                  </a:lnTo>
                  <a:lnTo>
                    <a:pt x="1572956" y="124963"/>
                  </a:lnTo>
                  <a:lnTo>
                    <a:pt x="1530858" y="101790"/>
                  </a:lnTo>
                  <a:lnTo>
                    <a:pt x="1487751" y="80948"/>
                  </a:lnTo>
                  <a:lnTo>
                    <a:pt x="1443738" y="62453"/>
                  </a:lnTo>
                  <a:lnTo>
                    <a:pt x="1398921" y="46320"/>
                  </a:lnTo>
                  <a:lnTo>
                    <a:pt x="1353402" y="32564"/>
                  </a:lnTo>
                  <a:lnTo>
                    <a:pt x="1307284" y="21203"/>
                  </a:lnTo>
                  <a:lnTo>
                    <a:pt x="1260670" y="12250"/>
                  </a:lnTo>
                  <a:lnTo>
                    <a:pt x="1213660" y="5721"/>
                  </a:lnTo>
                  <a:lnTo>
                    <a:pt x="1166358" y="1632"/>
                  </a:lnTo>
                  <a:lnTo>
                    <a:pt x="1118866" y="0"/>
                  </a:lnTo>
                  <a:close/>
                </a:path>
              </a:pathLst>
            </a:custGeom>
            <a:solidFill>
              <a:srgbClr val="FCB7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1417942" y="3223894"/>
            <a:ext cx="1395095" cy="1395095"/>
            <a:chOff x="1417942" y="3223894"/>
            <a:chExt cx="1395095" cy="1395095"/>
          </a:xfrm>
        </p:grpSpPr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7942" y="3223894"/>
              <a:ext cx="1394752" cy="1394853"/>
            </a:xfrm>
            <a:prstGeom prst="rect">
              <a:avLst/>
            </a:prstGeom>
          </p:spPr>
        </p:pic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7694" y="3253747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5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3442538" y="4716691"/>
            <a:ext cx="1395095" cy="1395095"/>
            <a:chOff x="3442538" y="4716691"/>
            <a:chExt cx="1395095" cy="1395095"/>
          </a:xfrm>
        </p:grpSpPr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2538" y="4716691"/>
              <a:ext cx="1394764" cy="1394853"/>
            </a:xfrm>
            <a:prstGeom prst="rect">
              <a:avLst/>
            </a:prstGeom>
          </p:spPr>
        </p:pic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72303" y="4746537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4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>
            <a:grpSpLocks noGrp="1" noUngrp="1" noRot="1" noMove="1" noResize="1"/>
          </p:cNvGrpSpPr>
          <p:nvPr/>
        </p:nvGrpSpPr>
        <p:grpSpPr>
          <a:xfrm>
            <a:off x="5469433" y="3223894"/>
            <a:ext cx="1395095" cy="1395095"/>
            <a:chOff x="5469433" y="3223894"/>
            <a:chExt cx="1395095" cy="1395095"/>
          </a:xfrm>
        </p:grpSpPr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9433" y="3223894"/>
              <a:ext cx="1394764" cy="1394853"/>
            </a:xfrm>
            <a:prstGeom prst="rect">
              <a:avLst/>
            </a:prstGeom>
          </p:spPr>
        </p:pic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99192" y="3253747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4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7496327" y="4716690"/>
            <a:ext cx="1395095" cy="1395095"/>
            <a:chOff x="7496327" y="4716690"/>
            <a:chExt cx="1395095" cy="1395095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6327" y="4716690"/>
              <a:ext cx="1394752" cy="1394853"/>
            </a:xfrm>
            <a:prstGeom prst="rect">
              <a:avLst/>
            </a:prstGeom>
          </p:spPr>
        </p:pic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26083" y="4746536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4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>
            <a:grpSpLocks noGrp="1" noUngrp="1" noRot="1" noMove="1" noResize="1"/>
          </p:cNvGrpSpPr>
          <p:nvPr/>
        </p:nvGrpSpPr>
        <p:grpSpPr>
          <a:xfrm>
            <a:off x="9523209" y="3223894"/>
            <a:ext cx="1395095" cy="1395095"/>
            <a:chOff x="9523209" y="3223894"/>
            <a:chExt cx="1395095" cy="1395095"/>
          </a:xfrm>
        </p:grpSpPr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3209" y="3223894"/>
              <a:ext cx="1394764" cy="1394853"/>
            </a:xfrm>
            <a:prstGeom prst="rect">
              <a:avLst/>
            </a:prstGeom>
          </p:spPr>
        </p:pic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2973" y="3253747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4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>
            <a:grpSpLocks noGrp="1" noUngrp="1" noRot="1" noMove="1" noResize="1"/>
          </p:cNvGrpSpPr>
          <p:nvPr/>
        </p:nvGrpSpPr>
        <p:grpSpPr>
          <a:xfrm>
            <a:off x="11550104" y="4716691"/>
            <a:ext cx="1395095" cy="1395095"/>
            <a:chOff x="11550104" y="4716691"/>
            <a:chExt cx="1395095" cy="1395095"/>
          </a:xfrm>
        </p:grpSpPr>
        <p:pic>
          <p:nvPicPr>
            <p:cNvPr id="27" name="object 2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50104" y="4716691"/>
              <a:ext cx="1394764" cy="1394853"/>
            </a:xfrm>
            <a:prstGeom prst="rect">
              <a:avLst/>
            </a:prstGeom>
          </p:spPr>
        </p:pic>
        <p:sp>
          <p:nvSpPr>
            <p:cNvPr id="28" name="object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79863" y="4746537"/>
              <a:ext cx="1335405" cy="1335405"/>
            </a:xfrm>
            <a:custGeom>
              <a:avLst/>
              <a:gdLst/>
              <a:ahLst/>
              <a:cxnLst/>
              <a:rect l="l" t="t" r="r" b="b"/>
              <a:pathLst>
                <a:path w="1335404" h="1335404">
                  <a:moveTo>
                    <a:pt x="667613" y="0"/>
                  </a:moveTo>
                  <a:lnTo>
                    <a:pt x="619936" y="1676"/>
                  </a:lnTo>
                  <a:lnTo>
                    <a:pt x="573163" y="6629"/>
                  </a:lnTo>
                  <a:lnTo>
                    <a:pt x="527408" y="14747"/>
                  </a:lnTo>
                  <a:lnTo>
                    <a:pt x="482783" y="25916"/>
                  </a:lnTo>
                  <a:lnTo>
                    <a:pt x="439402" y="40024"/>
                  </a:lnTo>
                  <a:lnTo>
                    <a:pt x="397378" y="56957"/>
                  </a:lnTo>
                  <a:lnTo>
                    <a:pt x="356823" y="76602"/>
                  </a:lnTo>
                  <a:lnTo>
                    <a:pt x="317851" y="98847"/>
                  </a:lnTo>
                  <a:lnTo>
                    <a:pt x="280574" y="123578"/>
                  </a:lnTo>
                  <a:lnTo>
                    <a:pt x="245106" y="150683"/>
                  </a:lnTo>
                  <a:lnTo>
                    <a:pt x="211559" y="180048"/>
                  </a:lnTo>
                  <a:lnTo>
                    <a:pt x="180047" y="211561"/>
                  </a:lnTo>
                  <a:lnTo>
                    <a:pt x="150682" y="245108"/>
                  </a:lnTo>
                  <a:lnTo>
                    <a:pt x="123577" y="280577"/>
                  </a:lnTo>
                  <a:lnTo>
                    <a:pt x="98846" y="317854"/>
                  </a:lnTo>
                  <a:lnTo>
                    <a:pt x="76602" y="356827"/>
                  </a:lnTo>
                  <a:lnTo>
                    <a:pt x="56957" y="397383"/>
                  </a:lnTo>
                  <a:lnTo>
                    <a:pt x="40024" y="439408"/>
                  </a:lnTo>
                  <a:lnTo>
                    <a:pt x="25916" y="482790"/>
                  </a:lnTo>
                  <a:lnTo>
                    <a:pt x="14747" y="527416"/>
                  </a:lnTo>
                  <a:lnTo>
                    <a:pt x="6629" y="573172"/>
                  </a:lnTo>
                  <a:lnTo>
                    <a:pt x="1676" y="619947"/>
                  </a:lnTo>
                  <a:lnTo>
                    <a:pt x="0" y="667626"/>
                  </a:lnTo>
                  <a:lnTo>
                    <a:pt x="1676" y="715303"/>
                  </a:lnTo>
                  <a:lnTo>
                    <a:pt x="6629" y="762076"/>
                  </a:lnTo>
                  <a:lnTo>
                    <a:pt x="14747" y="807831"/>
                  </a:lnTo>
                  <a:lnTo>
                    <a:pt x="25916" y="852456"/>
                  </a:lnTo>
                  <a:lnTo>
                    <a:pt x="40024" y="895837"/>
                  </a:lnTo>
                  <a:lnTo>
                    <a:pt x="56957" y="937861"/>
                  </a:lnTo>
                  <a:lnTo>
                    <a:pt x="76602" y="978416"/>
                  </a:lnTo>
                  <a:lnTo>
                    <a:pt x="98846" y="1017388"/>
                  </a:lnTo>
                  <a:lnTo>
                    <a:pt x="123577" y="1054665"/>
                  </a:lnTo>
                  <a:lnTo>
                    <a:pt x="150682" y="1090133"/>
                  </a:lnTo>
                  <a:lnTo>
                    <a:pt x="180047" y="1123680"/>
                  </a:lnTo>
                  <a:lnTo>
                    <a:pt x="211559" y="1155192"/>
                  </a:lnTo>
                  <a:lnTo>
                    <a:pt x="245106" y="1184557"/>
                  </a:lnTo>
                  <a:lnTo>
                    <a:pt x="280574" y="1211661"/>
                  </a:lnTo>
                  <a:lnTo>
                    <a:pt x="317851" y="1236392"/>
                  </a:lnTo>
                  <a:lnTo>
                    <a:pt x="356823" y="1258637"/>
                  </a:lnTo>
                  <a:lnTo>
                    <a:pt x="397378" y="1278282"/>
                  </a:lnTo>
                  <a:lnTo>
                    <a:pt x="439402" y="1295215"/>
                  </a:lnTo>
                  <a:lnTo>
                    <a:pt x="482783" y="1309323"/>
                  </a:lnTo>
                  <a:lnTo>
                    <a:pt x="527408" y="1320492"/>
                  </a:lnTo>
                  <a:lnTo>
                    <a:pt x="573163" y="1328610"/>
                  </a:lnTo>
                  <a:lnTo>
                    <a:pt x="619936" y="1333563"/>
                  </a:lnTo>
                  <a:lnTo>
                    <a:pt x="667613" y="1335239"/>
                  </a:lnTo>
                  <a:lnTo>
                    <a:pt x="715292" y="1333563"/>
                  </a:lnTo>
                  <a:lnTo>
                    <a:pt x="762066" y="1328610"/>
                  </a:lnTo>
                  <a:lnTo>
                    <a:pt x="807822" y="1320492"/>
                  </a:lnTo>
                  <a:lnTo>
                    <a:pt x="852448" y="1309323"/>
                  </a:lnTo>
                  <a:lnTo>
                    <a:pt x="895829" y="1295215"/>
                  </a:lnTo>
                  <a:lnTo>
                    <a:pt x="937854" y="1278282"/>
                  </a:lnTo>
                  <a:lnTo>
                    <a:pt x="978409" y="1258637"/>
                  </a:lnTo>
                  <a:lnTo>
                    <a:pt x="1017381" y="1236392"/>
                  </a:lnTo>
                  <a:lnTo>
                    <a:pt x="1054658" y="1211661"/>
                  </a:lnTo>
                  <a:lnTo>
                    <a:pt x="1090126" y="1184557"/>
                  </a:lnTo>
                  <a:lnTo>
                    <a:pt x="1123672" y="1155192"/>
                  </a:lnTo>
                  <a:lnTo>
                    <a:pt x="1155184" y="1123680"/>
                  </a:lnTo>
                  <a:lnTo>
                    <a:pt x="1184548" y="1090133"/>
                  </a:lnTo>
                  <a:lnTo>
                    <a:pt x="1211652" y="1054665"/>
                  </a:lnTo>
                  <a:lnTo>
                    <a:pt x="1236383" y="1017388"/>
                  </a:lnTo>
                  <a:lnTo>
                    <a:pt x="1258627" y="978416"/>
                  </a:lnTo>
                  <a:lnTo>
                    <a:pt x="1278271" y="937861"/>
                  </a:lnTo>
                  <a:lnTo>
                    <a:pt x="1295204" y="895837"/>
                  </a:lnTo>
                  <a:lnTo>
                    <a:pt x="1309311" y="852456"/>
                  </a:lnTo>
                  <a:lnTo>
                    <a:pt x="1320480" y="807831"/>
                  </a:lnTo>
                  <a:lnTo>
                    <a:pt x="1328597" y="762076"/>
                  </a:lnTo>
                  <a:lnTo>
                    <a:pt x="1333550" y="715303"/>
                  </a:lnTo>
                  <a:lnTo>
                    <a:pt x="1335227" y="667626"/>
                  </a:lnTo>
                  <a:lnTo>
                    <a:pt x="1333550" y="619947"/>
                  </a:lnTo>
                  <a:lnTo>
                    <a:pt x="1328597" y="573172"/>
                  </a:lnTo>
                  <a:lnTo>
                    <a:pt x="1320480" y="527416"/>
                  </a:lnTo>
                  <a:lnTo>
                    <a:pt x="1309311" y="482790"/>
                  </a:lnTo>
                  <a:lnTo>
                    <a:pt x="1295204" y="439408"/>
                  </a:lnTo>
                  <a:lnTo>
                    <a:pt x="1278271" y="397383"/>
                  </a:lnTo>
                  <a:lnTo>
                    <a:pt x="1258627" y="356827"/>
                  </a:lnTo>
                  <a:lnTo>
                    <a:pt x="1236383" y="317854"/>
                  </a:lnTo>
                  <a:lnTo>
                    <a:pt x="1211652" y="280577"/>
                  </a:lnTo>
                  <a:lnTo>
                    <a:pt x="1184548" y="245108"/>
                  </a:lnTo>
                  <a:lnTo>
                    <a:pt x="1155184" y="211561"/>
                  </a:lnTo>
                  <a:lnTo>
                    <a:pt x="1123672" y="180048"/>
                  </a:lnTo>
                  <a:lnTo>
                    <a:pt x="1090126" y="150683"/>
                  </a:lnTo>
                  <a:lnTo>
                    <a:pt x="1054658" y="123578"/>
                  </a:lnTo>
                  <a:lnTo>
                    <a:pt x="1017381" y="98847"/>
                  </a:lnTo>
                  <a:lnTo>
                    <a:pt x="978409" y="76602"/>
                  </a:lnTo>
                  <a:lnTo>
                    <a:pt x="937854" y="56957"/>
                  </a:lnTo>
                  <a:lnTo>
                    <a:pt x="895829" y="40024"/>
                  </a:lnTo>
                  <a:lnTo>
                    <a:pt x="852448" y="25916"/>
                  </a:lnTo>
                  <a:lnTo>
                    <a:pt x="807822" y="14747"/>
                  </a:lnTo>
                  <a:lnTo>
                    <a:pt x="762066" y="6629"/>
                  </a:lnTo>
                  <a:lnTo>
                    <a:pt x="715292" y="1676"/>
                  </a:lnTo>
                  <a:lnTo>
                    <a:pt x="6676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77156" y="5353202"/>
            <a:ext cx="192405" cy="330835"/>
          </a:xfrm>
          <a:custGeom>
            <a:avLst/>
            <a:gdLst/>
            <a:ahLst/>
            <a:cxnLst/>
            <a:rect l="l" t="t" r="r" b="b"/>
            <a:pathLst>
              <a:path w="192404" h="330835">
                <a:moveTo>
                  <a:pt x="0" y="0"/>
                </a:moveTo>
                <a:lnTo>
                  <a:pt x="0" y="330657"/>
                </a:lnTo>
                <a:lnTo>
                  <a:pt x="152361" y="330657"/>
                </a:lnTo>
                <a:lnTo>
                  <a:pt x="167721" y="327548"/>
                </a:lnTo>
                <a:lnTo>
                  <a:pt x="180278" y="319076"/>
                </a:lnTo>
                <a:lnTo>
                  <a:pt x="188750" y="306520"/>
                </a:lnTo>
                <a:lnTo>
                  <a:pt x="191858" y="291160"/>
                </a:lnTo>
                <a:lnTo>
                  <a:pt x="191858" y="262940"/>
                </a:lnTo>
                <a:lnTo>
                  <a:pt x="64008" y="262940"/>
                </a:lnTo>
                <a:lnTo>
                  <a:pt x="56426" y="255358"/>
                </a:lnTo>
                <a:lnTo>
                  <a:pt x="56426" y="236664"/>
                </a:lnTo>
                <a:lnTo>
                  <a:pt x="64008" y="229082"/>
                </a:lnTo>
                <a:lnTo>
                  <a:pt x="191858" y="229082"/>
                </a:lnTo>
                <a:lnTo>
                  <a:pt x="191858" y="195224"/>
                </a:lnTo>
                <a:lnTo>
                  <a:pt x="64008" y="195224"/>
                </a:lnTo>
                <a:lnTo>
                  <a:pt x="56426" y="187642"/>
                </a:lnTo>
                <a:lnTo>
                  <a:pt x="56426" y="168948"/>
                </a:lnTo>
                <a:lnTo>
                  <a:pt x="64008" y="161366"/>
                </a:lnTo>
                <a:lnTo>
                  <a:pt x="191858" y="161366"/>
                </a:lnTo>
                <a:lnTo>
                  <a:pt x="191858" y="127508"/>
                </a:lnTo>
                <a:lnTo>
                  <a:pt x="64008" y="127508"/>
                </a:lnTo>
                <a:lnTo>
                  <a:pt x="56426" y="119926"/>
                </a:lnTo>
                <a:lnTo>
                  <a:pt x="56426" y="101231"/>
                </a:lnTo>
                <a:lnTo>
                  <a:pt x="64008" y="93649"/>
                </a:lnTo>
                <a:lnTo>
                  <a:pt x="191858" y="93649"/>
                </a:lnTo>
                <a:lnTo>
                  <a:pt x="191858" y="72250"/>
                </a:lnTo>
                <a:lnTo>
                  <a:pt x="189584" y="58929"/>
                </a:lnTo>
                <a:lnTo>
                  <a:pt x="183197" y="47494"/>
                </a:lnTo>
                <a:lnTo>
                  <a:pt x="173353" y="38788"/>
                </a:lnTo>
                <a:lnTo>
                  <a:pt x="160705" y="33655"/>
                </a:lnTo>
                <a:lnTo>
                  <a:pt x="0" y="0"/>
                </a:lnTo>
                <a:close/>
              </a:path>
              <a:path w="192404" h="330835">
                <a:moveTo>
                  <a:pt x="191858" y="229082"/>
                </a:moveTo>
                <a:lnTo>
                  <a:pt x="116560" y="229082"/>
                </a:lnTo>
                <a:lnTo>
                  <a:pt x="124142" y="236664"/>
                </a:lnTo>
                <a:lnTo>
                  <a:pt x="124142" y="255358"/>
                </a:lnTo>
                <a:lnTo>
                  <a:pt x="116560" y="262940"/>
                </a:lnTo>
                <a:lnTo>
                  <a:pt x="191858" y="262940"/>
                </a:lnTo>
                <a:lnTo>
                  <a:pt x="191858" y="229082"/>
                </a:lnTo>
                <a:close/>
              </a:path>
              <a:path w="192404" h="330835">
                <a:moveTo>
                  <a:pt x="191858" y="161366"/>
                </a:moveTo>
                <a:lnTo>
                  <a:pt x="116560" y="161366"/>
                </a:lnTo>
                <a:lnTo>
                  <a:pt x="124142" y="168948"/>
                </a:lnTo>
                <a:lnTo>
                  <a:pt x="124142" y="187642"/>
                </a:lnTo>
                <a:lnTo>
                  <a:pt x="116560" y="195224"/>
                </a:lnTo>
                <a:lnTo>
                  <a:pt x="191858" y="195224"/>
                </a:lnTo>
                <a:lnTo>
                  <a:pt x="191858" y="161366"/>
                </a:lnTo>
                <a:close/>
              </a:path>
              <a:path w="192404" h="330835">
                <a:moveTo>
                  <a:pt x="191858" y="93649"/>
                </a:moveTo>
                <a:lnTo>
                  <a:pt x="116560" y="93649"/>
                </a:lnTo>
                <a:lnTo>
                  <a:pt x="124142" y="101231"/>
                </a:lnTo>
                <a:lnTo>
                  <a:pt x="124142" y="119926"/>
                </a:lnTo>
                <a:lnTo>
                  <a:pt x="116560" y="127508"/>
                </a:lnTo>
                <a:lnTo>
                  <a:pt x="191858" y="127508"/>
                </a:lnTo>
                <a:lnTo>
                  <a:pt x="191858" y="93649"/>
                </a:lnTo>
                <a:close/>
              </a:path>
            </a:pathLst>
          </a:custGeom>
          <a:solidFill>
            <a:srgbClr val="FCB7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16825" y="5146217"/>
            <a:ext cx="539750" cy="537845"/>
          </a:xfrm>
          <a:custGeom>
            <a:avLst/>
            <a:gdLst/>
            <a:ahLst/>
            <a:cxnLst/>
            <a:rect l="l" t="t" r="r" b="b"/>
            <a:pathLst>
              <a:path w="539750" h="537845">
                <a:moveTo>
                  <a:pt x="191858" y="206984"/>
                </a:moveTo>
                <a:lnTo>
                  <a:pt x="135432" y="218808"/>
                </a:lnTo>
                <a:lnTo>
                  <a:pt x="135432" y="308216"/>
                </a:lnTo>
                <a:lnTo>
                  <a:pt x="135432" y="326910"/>
                </a:lnTo>
                <a:lnTo>
                  <a:pt x="135432" y="375932"/>
                </a:lnTo>
                <a:lnTo>
                  <a:pt x="135432" y="394627"/>
                </a:lnTo>
                <a:lnTo>
                  <a:pt x="135432" y="443649"/>
                </a:lnTo>
                <a:lnTo>
                  <a:pt x="135432" y="462343"/>
                </a:lnTo>
                <a:lnTo>
                  <a:pt x="127850" y="469925"/>
                </a:lnTo>
                <a:lnTo>
                  <a:pt x="75298" y="469925"/>
                </a:lnTo>
                <a:lnTo>
                  <a:pt x="67716" y="462343"/>
                </a:lnTo>
                <a:lnTo>
                  <a:pt x="67716" y="443649"/>
                </a:lnTo>
                <a:lnTo>
                  <a:pt x="75298" y="436067"/>
                </a:lnTo>
                <a:lnTo>
                  <a:pt x="127850" y="436067"/>
                </a:lnTo>
                <a:lnTo>
                  <a:pt x="135432" y="443649"/>
                </a:lnTo>
                <a:lnTo>
                  <a:pt x="135432" y="394627"/>
                </a:lnTo>
                <a:lnTo>
                  <a:pt x="127850" y="402209"/>
                </a:lnTo>
                <a:lnTo>
                  <a:pt x="75298" y="402209"/>
                </a:lnTo>
                <a:lnTo>
                  <a:pt x="67716" y="394627"/>
                </a:lnTo>
                <a:lnTo>
                  <a:pt x="67716" y="375932"/>
                </a:lnTo>
                <a:lnTo>
                  <a:pt x="75298" y="368350"/>
                </a:lnTo>
                <a:lnTo>
                  <a:pt x="127850" y="368350"/>
                </a:lnTo>
                <a:lnTo>
                  <a:pt x="135432" y="375932"/>
                </a:lnTo>
                <a:lnTo>
                  <a:pt x="135432" y="326910"/>
                </a:lnTo>
                <a:lnTo>
                  <a:pt x="127850" y="334492"/>
                </a:lnTo>
                <a:lnTo>
                  <a:pt x="75298" y="334492"/>
                </a:lnTo>
                <a:lnTo>
                  <a:pt x="67716" y="326910"/>
                </a:lnTo>
                <a:lnTo>
                  <a:pt x="67716" y="308216"/>
                </a:lnTo>
                <a:lnTo>
                  <a:pt x="75298" y="300634"/>
                </a:lnTo>
                <a:lnTo>
                  <a:pt x="127850" y="300634"/>
                </a:lnTo>
                <a:lnTo>
                  <a:pt x="135432" y="308216"/>
                </a:lnTo>
                <a:lnTo>
                  <a:pt x="135432" y="218808"/>
                </a:lnTo>
                <a:lnTo>
                  <a:pt x="31153" y="240639"/>
                </a:lnTo>
                <a:lnTo>
                  <a:pt x="2273" y="265925"/>
                </a:lnTo>
                <a:lnTo>
                  <a:pt x="0" y="279234"/>
                </a:lnTo>
                <a:lnTo>
                  <a:pt x="0" y="498144"/>
                </a:lnTo>
                <a:lnTo>
                  <a:pt x="3111" y="513511"/>
                </a:lnTo>
                <a:lnTo>
                  <a:pt x="11582" y="526072"/>
                </a:lnTo>
                <a:lnTo>
                  <a:pt x="24142" y="534543"/>
                </a:lnTo>
                <a:lnTo>
                  <a:pt x="39497" y="537641"/>
                </a:lnTo>
                <a:lnTo>
                  <a:pt x="191858" y="537641"/>
                </a:lnTo>
                <a:lnTo>
                  <a:pt x="191858" y="469925"/>
                </a:lnTo>
                <a:lnTo>
                  <a:pt x="191858" y="436067"/>
                </a:lnTo>
                <a:lnTo>
                  <a:pt x="191858" y="402209"/>
                </a:lnTo>
                <a:lnTo>
                  <a:pt x="191858" y="368350"/>
                </a:lnTo>
                <a:lnTo>
                  <a:pt x="191858" y="334492"/>
                </a:lnTo>
                <a:lnTo>
                  <a:pt x="191858" y="300634"/>
                </a:lnTo>
                <a:lnTo>
                  <a:pt x="191858" y="206984"/>
                </a:lnTo>
                <a:close/>
              </a:path>
              <a:path w="539750" h="537845">
                <a:moveTo>
                  <a:pt x="539737" y="77177"/>
                </a:moveTo>
                <a:lnTo>
                  <a:pt x="519836" y="42837"/>
                </a:lnTo>
                <a:lnTo>
                  <a:pt x="466382" y="32029"/>
                </a:lnTo>
                <a:lnTo>
                  <a:pt x="466382" y="99428"/>
                </a:lnTo>
                <a:lnTo>
                  <a:pt x="466382" y="118122"/>
                </a:lnTo>
                <a:lnTo>
                  <a:pt x="466382" y="321271"/>
                </a:lnTo>
                <a:lnTo>
                  <a:pt x="458800" y="328853"/>
                </a:lnTo>
                <a:lnTo>
                  <a:pt x="406247" y="328853"/>
                </a:lnTo>
                <a:lnTo>
                  <a:pt x="398665" y="321271"/>
                </a:lnTo>
                <a:lnTo>
                  <a:pt x="398665" y="302577"/>
                </a:lnTo>
                <a:lnTo>
                  <a:pt x="406247" y="294995"/>
                </a:lnTo>
                <a:lnTo>
                  <a:pt x="458800" y="294995"/>
                </a:lnTo>
                <a:lnTo>
                  <a:pt x="466382" y="302577"/>
                </a:lnTo>
                <a:lnTo>
                  <a:pt x="466382" y="253555"/>
                </a:lnTo>
                <a:lnTo>
                  <a:pt x="458800" y="261137"/>
                </a:lnTo>
                <a:lnTo>
                  <a:pt x="406247" y="261137"/>
                </a:lnTo>
                <a:lnTo>
                  <a:pt x="398665" y="253555"/>
                </a:lnTo>
                <a:lnTo>
                  <a:pt x="398665" y="234861"/>
                </a:lnTo>
                <a:lnTo>
                  <a:pt x="406247" y="227279"/>
                </a:lnTo>
                <a:lnTo>
                  <a:pt x="458800" y="227279"/>
                </a:lnTo>
                <a:lnTo>
                  <a:pt x="466382" y="234861"/>
                </a:lnTo>
                <a:lnTo>
                  <a:pt x="466382" y="185839"/>
                </a:lnTo>
                <a:lnTo>
                  <a:pt x="458800" y="193421"/>
                </a:lnTo>
                <a:lnTo>
                  <a:pt x="406247" y="193421"/>
                </a:lnTo>
                <a:lnTo>
                  <a:pt x="398665" y="185839"/>
                </a:lnTo>
                <a:lnTo>
                  <a:pt x="398665" y="167144"/>
                </a:lnTo>
                <a:lnTo>
                  <a:pt x="406247" y="159562"/>
                </a:lnTo>
                <a:lnTo>
                  <a:pt x="458800" y="159562"/>
                </a:lnTo>
                <a:lnTo>
                  <a:pt x="466382" y="167144"/>
                </a:lnTo>
                <a:lnTo>
                  <a:pt x="466382" y="118122"/>
                </a:lnTo>
                <a:lnTo>
                  <a:pt x="458800" y="125704"/>
                </a:lnTo>
                <a:lnTo>
                  <a:pt x="406247" y="125704"/>
                </a:lnTo>
                <a:lnTo>
                  <a:pt x="398665" y="118122"/>
                </a:lnTo>
                <a:lnTo>
                  <a:pt x="398665" y="99428"/>
                </a:lnTo>
                <a:lnTo>
                  <a:pt x="406247" y="91846"/>
                </a:lnTo>
                <a:lnTo>
                  <a:pt x="458800" y="91846"/>
                </a:lnTo>
                <a:lnTo>
                  <a:pt x="466382" y="99428"/>
                </a:lnTo>
                <a:lnTo>
                  <a:pt x="466382" y="32029"/>
                </a:lnTo>
                <a:lnTo>
                  <a:pt x="353517" y="14871"/>
                </a:lnTo>
                <a:lnTo>
                  <a:pt x="353517" y="99428"/>
                </a:lnTo>
                <a:lnTo>
                  <a:pt x="353517" y="118122"/>
                </a:lnTo>
                <a:lnTo>
                  <a:pt x="353517" y="321271"/>
                </a:lnTo>
                <a:lnTo>
                  <a:pt x="345935" y="328853"/>
                </a:lnTo>
                <a:lnTo>
                  <a:pt x="293395" y="328853"/>
                </a:lnTo>
                <a:lnTo>
                  <a:pt x="285800" y="321271"/>
                </a:lnTo>
                <a:lnTo>
                  <a:pt x="285800" y="302577"/>
                </a:lnTo>
                <a:lnTo>
                  <a:pt x="293395" y="294995"/>
                </a:lnTo>
                <a:lnTo>
                  <a:pt x="345935" y="294995"/>
                </a:lnTo>
                <a:lnTo>
                  <a:pt x="353517" y="302577"/>
                </a:lnTo>
                <a:lnTo>
                  <a:pt x="353517" y="253555"/>
                </a:lnTo>
                <a:lnTo>
                  <a:pt x="345935" y="261137"/>
                </a:lnTo>
                <a:lnTo>
                  <a:pt x="293395" y="261137"/>
                </a:lnTo>
                <a:lnTo>
                  <a:pt x="285800" y="253555"/>
                </a:lnTo>
                <a:lnTo>
                  <a:pt x="285800" y="234861"/>
                </a:lnTo>
                <a:lnTo>
                  <a:pt x="293395" y="227279"/>
                </a:lnTo>
                <a:lnTo>
                  <a:pt x="345935" y="227279"/>
                </a:lnTo>
                <a:lnTo>
                  <a:pt x="353517" y="234861"/>
                </a:lnTo>
                <a:lnTo>
                  <a:pt x="353517" y="185839"/>
                </a:lnTo>
                <a:lnTo>
                  <a:pt x="345935" y="193421"/>
                </a:lnTo>
                <a:lnTo>
                  <a:pt x="293395" y="193421"/>
                </a:lnTo>
                <a:lnTo>
                  <a:pt x="285800" y="185839"/>
                </a:lnTo>
                <a:lnTo>
                  <a:pt x="285800" y="167144"/>
                </a:lnTo>
                <a:lnTo>
                  <a:pt x="293395" y="159562"/>
                </a:lnTo>
                <a:lnTo>
                  <a:pt x="345935" y="159562"/>
                </a:lnTo>
                <a:lnTo>
                  <a:pt x="353517" y="167144"/>
                </a:lnTo>
                <a:lnTo>
                  <a:pt x="353517" y="118122"/>
                </a:lnTo>
                <a:lnTo>
                  <a:pt x="345935" y="125704"/>
                </a:lnTo>
                <a:lnTo>
                  <a:pt x="293395" y="125704"/>
                </a:lnTo>
                <a:lnTo>
                  <a:pt x="285800" y="118122"/>
                </a:lnTo>
                <a:lnTo>
                  <a:pt x="285800" y="99428"/>
                </a:lnTo>
                <a:lnTo>
                  <a:pt x="293395" y="91846"/>
                </a:lnTo>
                <a:lnTo>
                  <a:pt x="345935" y="91846"/>
                </a:lnTo>
                <a:lnTo>
                  <a:pt x="353517" y="99428"/>
                </a:lnTo>
                <a:lnTo>
                  <a:pt x="353517" y="14871"/>
                </a:lnTo>
                <a:lnTo>
                  <a:pt x="258495" y="431"/>
                </a:lnTo>
                <a:lnTo>
                  <a:pt x="249859" y="0"/>
                </a:lnTo>
                <a:lnTo>
                  <a:pt x="241452" y="1371"/>
                </a:lnTo>
                <a:lnTo>
                  <a:pt x="213398" y="30975"/>
                </a:lnTo>
                <a:lnTo>
                  <a:pt x="212445" y="39484"/>
                </a:lnTo>
                <a:lnTo>
                  <a:pt x="212445" y="515073"/>
                </a:lnTo>
                <a:lnTo>
                  <a:pt x="214223" y="523836"/>
                </a:lnTo>
                <a:lnTo>
                  <a:pt x="219075" y="531012"/>
                </a:lnTo>
                <a:lnTo>
                  <a:pt x="226250" y="535863"/>
                </a:lnTo>
                <a:lnTo>
                  <a:pt x="235013" y="537641"/>
                </a:lnTo>
                <a:lnTo>
                  <a:pt x="308381" y="537641"/>
                </a:lnTo>
                <a:lnTo>
                  <a:pt x="308381" y="419138"/>
                </a:lnTo>
                <a:lnTo>
                  <a:pt x="311467" y="403733"/>
                </a:lnTo>
                <a:lnTo>
                  <a:pt x="319913" y="391185"/>
                </a:lnTo>
                <a:lnTo>
                  <a:pt x="332473" y="382739"/>
                </a:lnTo>
                <a:lnTo>
                  <a:pt x="347878" y="379641"/>
                </a:lnTo>
                <a:lnTo>
                  <a:pt x="404304" y="379641"/>
                </a:lnTo>
                <a:lnTo>
                  <a:pt x="419709" y="382739"/>
                </a:lnTo>
                <a:lnTo>
                  <a:pt x="432269" y="391185"/>
                </a:lnTo>
                <a:lnTo>
                  <a:pt x="440715" y="403733"/>
                </a:lnTo>
                <a:lnTo>
                  <a:pt x="443814" y="419138"/>
                </a:lnTo>
                <a:lnTo>
                  <a:pt x="443814" y="537641"/>
                </a:lnTo>
                <a:lnTo>
                  <a:pt x="539737" y="537641"/>
                </a:lnTo>
                <a:lnTo>
                  <a:pt x="539737" y="91846"/>
                </a:lnTo>
                <a:lnTo>
                  <a:pt x="539737" y="77177"/>
                </a:lnTo>
                <a:close/>
              </a:path>
            </a:pathLst>
          </a:custGeom>
          <a:solidFill>
            <a:srgbClr val="FCB7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06137" y="5205538"/>
            <a:ext cx="132765" cy="132765"/>
          </a:xfrm>
          <a:prstGeom prst="rect">
            <a:avLst/>
          </a:prstGeom>
        </p:spPr>
      </p:pic>
      <p:pic>
        <p:nvPicPr>
          <p:cNvPr id="32" name="object 3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08042" y="5007677"/>
            <a:ext cx="209981" cy="236853"/>
          </a:xfrm>
          <a:prstGeom prst="rect">
            <a:avLst/>
          </a:prstGeom>
        </p:spPr>
      </p:pic>
      <p:pic>
        <p:nvPicPr>
          <p:cNvPr id="33" name="object 3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34932" y="4091001"/>
            <a:ext cx="209981" cy="236853"/>
          </a:xfrm>
          <a:prstGeom prst="rect">
            <a:avLst/>
          </a:prstGeom>
        </p:spPr>
      </p:pic>
      <p:pic>
        <p:nvPicPr>
          <p:cNvPr id="34" name="object 3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61823" y="5007677"/>
            <a:ext cx="209981" cy="236853"/>
          </a:xfrm>
          <a:prstGeom prst="rect">
            <a:avLst/>
          </a:prstGeom>
        </p:spPr>
      </p:pic>
      <p:pic>
        <p:nvPicPr>
          <p:cNvPr id="35" name="object 3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88710" y="4091001"/>
            <a:ext cx="209981" cy="236853"/>
          </a:xfrm>
          <a:prstGeom prst="rect">
            <a:avLst/>
          </a:prstGeom>
        </p:spPr>
      </p:pic>
      <p:pic>
        <p:nvPicPr>
          <p:cNvPr id="36" name="object 3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15603" y="5007677"/>
            <a:ext cx="209981" cy="236853"/>
          </a:xfrm>
          <a:prstGeom prst="rect">
            <a:avLst/>
          </a:prstGeom>
        </p:spPr>
      </p:pic>
      <p:pic>
        <p:nvPicPr>
          <p:cNvPr id="37" name="object 3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142492" y="4091001"/>
            <a:ext cx="209981" cy="236853"/>
          </a:xfrm>
          <a:prstGeom prst="rect">
            <a:avLst/>
          </a:prstGeom>
        </p:spPr>
      </p:pic>
      <p:sp>
        <p:nvSpPr>
          <p:cNvPr id="38" name="object 3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17319" y="3652672"/>
            <a:ext cx="396240" cy="528320"/>
          </a:xfrm>
          <a:custGeom>
            <a:avLst/>
            <a:gdLst/>
            <a:ahLst/>
            <a:cxnLst/>
            <a:rect l="l" t="t" r="r" b="b"/>
            <a:pathLst>
              <a:path w="396239" h="528320">
                <a:moveTo>
                  <a:pt x="329984" y="132003"/>
                </a:moveTo>
                <a:lnTo>
                  <a:pt x="323253" y="90335"/>
                </a:lnTo>
                <a:lnTo>
                  <a:pt x="304495" y="54102"/>
                </a:lnTo>
                <a:lnTo>
                  <a:pt x="275907" y="25514"/>
                </a:lnTo>
                <a:lnTo>
                  <a:pt x="239674" y="6743"/>
                </a:lnTo>
                <a:lnTo>
                  <a:pt x="197993" y="0"/>
                </a:lnTo>
                <a:lnTo>
                  <a:pt x="156324" y="6743"/>
                </a:lnTo>
                <a:lnTo>
                  <a:pt x="120091" y="25514"/>
                </a:lnTo>
                <a:lnTo>
                  <a:pt x="91490" y="54102"/>
                </a:lnTo>
                <a:lnTo>
                  <a:pt x="72732" y="90335"/>
                </a:lnTo>
                <a:lnTo>
                  <a:pt x="65989" y="132003"/>
                </a:lnTo>
                <a:lnTo>
                  <a:pt x="65989" y="217055"/>
                </a:lnTo>
                <a:lnTo>
                  <a:pt x="131991" y="217055"/>
                </a:lnTo>
                <a:lnTo>
                  <a:pt x="131991" y="132003"/>
                </a:lnTo>
                <a:lnTo>
                  <a:pt x="137185" y="106324"/>
                </a:lnTo>
                <a:lnTo>
                  <a:pt x="151345" y="85344"/>
                </a:lnTo>
                <a:lnTo>
                  <a:pt x="172326" y="71196"/>
                </a:lnTo>
                <a:lnTo>
                  <a:pt x="197993" y="66001"/>
                </a:lnTo>
                <a:lnTo>
                  <a:pt x="223647" y="71196"/>
                </a:lnTo>
                <a:lnTo>
                  <a:pt x="244627" y="85344"/>
                </a:lnTo>
                <a:lnTo>
                  <a:pt x="258787" y="106324"/>
                </a:lnTo>
                <a:lnTo>
                  <a:pt x="263982" y="132003"/>
                </a:lnTo>
                <a:lnTo>
                  <a:pt x="263982" y="217055"/>
                </a:lnTo>
                <a:lnTo>
                  <a:pt x="329984" y="217055"/>
                </a:lnTo>
                <a:lnTo>
                  <a:pt x="329984" y="132003"/>
                </a:lnTo>
                <a:close/>
              </a:path>
              <a:path w="396239" h="528320">
                <a:moveTo>
                  <a:pt x="395986" y="296989"/>
                </a:moveTo>
                <a:lnTo>
                  <a:pt x="390791" y="271310"/>
                </a:lnTo>
                <a:lnTo>
                  <a:pt x="376656" y="250329"/>
                </a:lnTo>
                <a:lnTo>
                  <a:pt x="355676" y="236194"/>
                </a:lnTo>
                <a:lnTo>
                  <a:pt x="329984" y="231000"/>
                </a:lnTo>
                <a:lnTo>
                  <a:pt x="230987" y="231000"/>
                </a:lnTo>
                <a:lnTo>
                  <a:pt x="230987" y="362991"/>
                </a:lnTo>
                <a:lnTo>
                  <a:pt x="229768" y="371652"/>
                </a:lnTo>
                <a:lnTo>
                  <a:pt x="226364" y="379349"/>
                </a:lnTo>
                <a:lnTo>
                  <a:pt x="221157" y="385851"/>
                </a:lnTo>
                <a:lnTo>
                  <a:pt x="214490" y="390931"/>
                </a:lnTo>
                <a:lnTo>
                  <a:pt x="214490" y="454609"/>
                </a:lnTo>
                <a:lnTo>
                  <a:pt x="207111" y="461987"/>
                </a:lnTo>
                <a:lnTo>
                  <a:pt x="188874" y="461987"/>
                </a:lnTo>
                <a:lnTo>
                  <a:pt x="181495" y="454609"/>
                </a:lnTo>
                <a:lnTo>
                  <a:pt x="181495" y="390931"/>
                </a:lnTo>
                <a:lnTo>
                  <a:pt x="174828" y="385851"/>
                </a:lnTo>
                <a:lnTo>
                  <a:pt x="169608" y="379349"/>
                </a:lnTo>
                <a:lnTo>
                  <a:pt x="166204" y="371652"/>
                </a:lnTo>
                <a:lnTo>
                  <a:pt x="164985" y="362991"/>
                </a:lnTo>
                <a:lnTo>
                  <a:pt x="167589" y="350139"/>
                </a:lnTo>
                <a:lnTo>
                  <a:pt x="174663" y="339661"/>
                </a:lnTo>
                <a:lnTo>
                  <a:pt x="185140" y="332587"/>
                </a:lnTo>
                <a:lnTo>
                  <a:pt x="197993" y="329996"/>
                </a:lnTo>
                <a:lnTo>
                  <a:pt x="210832" y="332587"/>
                </a:lnTo>
                <a:lnTo>
                  <a:pt x="221322" y="339661"/>
                </a:lnTo>
                <a:lnTo>
                  <a:pt x="228396" y="350139"/>
                </a:lnTo>
                <a:lnTo>
                  <a:pt x="230987" y="362991"/>
                </a:lnTo>
                <a:lnTo>
                  <a:pt x="230987" y="231000"/>
                </a:lnTo>
                <a:lnTo>
                  <a:pt x="66001" y="231000"/>
                </a:lnTo>
                <a:lnTo>
                  <a:pt x="40309" y="236194"/>
                </a:lnTo>
                <a:lnTo>
                  <a:pt x="19329" y="250329"/>
                </a:lnTo>
                <a:lnTo>
                  <a:pt x="5181" y="271310"/>
                </a:lnTo>
                <a:lnTo>
                  <a:pt x="0" y="296989"/>
                </a:lnTo>
                <a:lnTo>
                  <a:pt x="0" y="461987"/>
                </a:lnTo>
                <a:lnTo>
                  <a:pt x="5181" y="487680"/>
                </a:lnTo>
                <a:lnTo>
                  <a:pt x="19329" y="508660"/>
                </a:lnTo>
                <a:lnTo>
                  <a:pt x="40309" y="522808"/>
                </a:lnTo>
                <a:lnTo>
                  <a:pt x="66001" y="527989"/>
                </a:lnTo>
                <a:lnTo>
                  <a:pt x="329996" y="527989"/>
                </a:lnTo>
                <a:lnTo>
                  <a:pt x="355676" y="522808"/>
                </a:lnTo>
                <a:lnTo>
                  <a:pt x="376656" y="508660"/>
                </a:lnTo>
                <a:lnTo>
                  <a:pt x="390791" y="487680"/>
                </a:lnTo>
                <a:lnTo>
                  <a:pt x="395986" y="461987"/>
                </a:lnTo>
                <a:lnTo>
                  <a:pt x="395986" y="329996"/>
                </a:lnTo>
                <a:lnTo>
                  <a:pt x="395986" y="296989"/>
                </a:lnTo>
                <a:close/>
              </a:path>
            </a:pathLst>
          </a:custGeom>
          <a:solidFill>
            <a:srgbClr val="0053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>
            <a:grpSpLocks noGrp="1" noUngrp="1" noRot="1" noMove="1" noResize="1"/>
          </p:cNvGrpSpPr>
          <p:nvPr/>
        </p:nvGrpSpPr>
        <p:grpSpPr>
          <a:xfrm>
            <a:off x="3874350" y="5148600"/>
            <a:ext cx="539115" cy="539115"/>
            <a:chOff x="3874350" y="5148600"/>
            <a:chExt cx="539115" cy="539115"/>
          </a:xfrm>
        </p:grpSpPr>
        <p:sp>
          <p:nvSpPr>
            <p:cNvPr id="40" name="object 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74350" y="5148600"/>
              <a:ext cx="539115" cy="539115"/>
            </a:xfrm>
            <a:custGeom>
              <a:avLst/>
              <a:gdLst/>
              <a:ahLst/>
              <a:cxnLst/>
              <a:rect l="l" t="t" r="r" b="b"/>
              <a:pathLst>
                <a:path w="539114" h="539114">
                  <a:moveTo>
                    <a:pt x="269405" y="0"/>
                  </a:moveTo>
                  <a:lnTo>
                    <a:pt x="220977" y="4340"/>
                  </a:lnTo>
                  <a:lnTo>
                    <a:pt x="175398" y="16853"/>
                  </a:lnTo>
                  <a:lnTo>
                    <a:pt x="133429" y="36780"/>
                  </a:lnTo>
                  <a:lnTo>
                    <a:pt x="95828" y="63357"/>
                  </a:lnTo>
                  <a:lnTo>
                    <a:pt x="63359" y="95826"/>
                  </a:lnTo>
                  <a:lnTo>
                    <a:pt x="36780" y="133425"/>
                  </a:lnTo>
                  <a:lnTo>
                    <a:pt x="16854" y="175392"/>
                  </a:lnTo>
                  <a:lnTo>
                    <a:pt x="4340" y="220968"/>
                  </a:lnTo>
                  <a:lnTo>
                    <a:pt x="0" y="269392"/>
                  </a:lnTo>
                  <a:lnTo>
                    <a:pt x="4340" y="317815"/>
                  </a:lnTo>
                  <a:lnTo>
                    <a:pt x="16854" y="363391"/>
                  </a:lnTo>
                  <a:lnTo>
                    <a:pt x="36780" y="405359"/>
                  </a:lnTo>
                  <a:lnTo>
                    <a:pt x="63359" y="442958"/>
                  </a:lnTo>
                  <a:lnTo>
                    <a:pt x="95828" y="475426"/>
                  </a:lnTo>
                  <a:lnTo>
                    <a:pt x="133429" y="502004"/>
                  </a:lnTo>
                  <a:lnTo>
                    <a:pt x="175398" y="521930"/>
                  </a:lnTo>
                  <a:lnTo>
                    <a:pt x="220977" y="534444"/>
                  </a:lnTo>
                  <a:lnTo>
                    <a:pt x="269405" y="538784"/>
                  </a:lnTo>
                  <a:lnTo>
                    <a:pt x="317828" y="534444"/>
                  </a:lnTo>
                  <a:lnTo>
                    <a:pt x="363404" y="521930"/>
                  </a:lnTo>
                  <a:lnTo>
                    <a:pt x="405372" y="502004"/>
                  </a:lnTo>
                  <a:lnTo>
                    <a:pt x="442970" y="475426"/>
                  </a:lnTo>
                  <a:lnTo>
                    <a:pt x="475439" y="442958"/>
                  </a:lnTo>
                  <a:lnTo>
                    <a:pt x="502017" y="405359"/>
                  </a:lnTo>
                  <a:lnTo>
                    <a:pt x="521943" y="363391"/>
                  </a:lnTo>
                  <a:lnTo>
                    <a:pt x="534457" y="317815"/>
                  </a:lnTo>
                  <a:lnTo>
                    <a:pt x="538797" y="269392"/>
                  </a:lnTo>
                  <a:lnTo>
                    <a:pt x="534457" y="220968"/>
                  </a:lnTo>
                  <a:lnTo>
                    <a:pt x="521943" y="175392"/>
                  </a:lnTo>
                  <a:lnTo>
                    <a:pt x="502017" y="133425"/>
                  </a:lnTo>
                  <a:lnTo>
                    <a:pt x="475439" y="95826"/>
                  </a:lnTo>
                  <a:lnTo>
                    <a:pt x="442970" y="63357"/>
                  </a:lnTo>
                  <a:lnTo>
                    <a:pt x="405372" y="36780"/>
                  </a:lnTo>
                  <a:lnTo>
                    <a:pt x="363404" y="16853"/>
                  </a:lnTo>
                  <a:lnTo>
                    <a:pt x="317828" y="4340"/>
                  </a:lnTo>
                  <a:lnTo>
                    <a:pt x="269405" y="0"/>
                  </a:lnTo>
                  <a:close/>
                </a:path>
              </a:pathLst>
            </a:custGeom>
            <a:solidFill>
              <a:srgbClr val="EE40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13839" y="5224019"/>
              <a:ext cx="135890" cy="295275"/>
            </a:xfrm>
            <a:custGeom>
              <a:avLst/>
              <a:gdLst/>
              <a:ahLst/>
              <a:cxnLst/>
              <a:rect l="l" t="t" r="r" b="b"/>
              <a:pathLst>
                <a:path w="135889" h="295275">
                  <a:moveTo>
                    <a:pt x="23063" y="0"/>
                  </a:moveTo>
                  <a:lnTo>
                    <a:pt x="6654" y="0"/>
                  </a:lnTo>
                  <a:lnTo>
                    <a:pt x="0" y="6654"/>
                  </a:lnTo>
                  <a:lnTo>
                    <a:pt x="0" y="203873"/>
                  </a:lnTo>
                  <a:lnTo>
                    <a:pt x="1000" y="211467"/>
                  </a:lnTo>
                  <a:lnTo>
                    <a:pt x="112776" y="294055"/>
                  </a:lnTo>
                  <a:lnTo>
                    <a:pt x="115620" y="294843"/>
                  </a:lnTo>
                  <a:lnTo>
                    <a:pt x="118440" y="294843"/>
                  </a:lnTo>
                  <a:lnTo>
                    <a:pt x="123253" y="294843"/>
                  </a:lnTo>
                  <a:lnTo>
                    <a:pt x="127990" y="292506"/>
                  </a:lnTo>
                  <a:lnTo>
                    <a:pt x="135369" y="281317"/>
                  </a:lnTo>
                  <a:lnTo>
                    <a:pt x="133489" y="272110"/>
                  </a:lnTo>
                  <a:lnTo>
                    <a:pt x="29718" y="203873"/>
                  </a:lnTo>
                  <a:lnTo>
                    <a:pt x="29718" y="6654"/>
                  </a:lnTo>
                  <a:lnTo>
                    <a:pt x="230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>
            <a:grpSpLocks noGrp="1" noUngrp="1" noRot="1" noMove="1" noResize="1"/>
          </p:cNvGrpSpPr>
          <p:nvPr/>
        </p:nvGrpSpPr>
        <p:grpSpPr>
          <a:xfrm>
            <a:off x="5912432" y="3600933"/>
            <a:ext cx="539115" cy="537845"/>
            <a:chOff x="5912432" y="3600933"/>
            <a:chExt cx="539115" cy="537845"/>
          </a:xfrm>
        </p:grpSpPr>
        <p:sp>
          <p:nvSpPr>
            <p:cNvPr id="43" name="object 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12421" y="3600944"/>
              <a:ext cx="539115" cy="537845"/>
            </a:xfrm>
            <a:custGeom>
              <a:avLst/>
              <a:gdLst/>
              <a:ahLst/>
              <a:cxnLst/>
              <a:rect l="l" t="t" r="r" b="b"/>
              <a:pathLst>
                <a:path w="539114" h="537845">
                  <a:moveTo>
                    <a:pt x="327291" y="77177"/>
                  </a:moveTo>
                  <a:lnTo>
                    <a:pt x="307403" y="42824"/>
                  </a:lnTo>
                  <a:lnTo>
                    <a:pt x="253936" y="32029"/>
                  </a:lnTo>
                  <a:lnTo>
                    <a:pt x="253936" y="99428"/>
                  </a:lnTo>
                  <a:lnTo>
                    <a:pt x="253936" y="118122"/>
                  </a:lnTo>
                  <a:lnTo>
                    <a:pt x="253936" y="321271"/>
                  </a:lnTo>
                  <a:lnTo>
                    <a:pt x="246354" y="328853"/>
                  </a:lnTo>
                  <a:lnTo>
                    <a:pt x="193802" y="328853"/>
                  </a:lnTo>
                  <a:lnTo>
                    <a:pt x="186220" y="321271"/>
                  </a:lnTo>
                  <a:lnTo>
                    <a:pt x="186220" y="302577"/>
                  </a:lnTo>
                  <a:lnTo>
                    <a:pt x="193802" y="294995"/>
                  </a:lnTo>
                  <a:lnTo>
                    <a:pt x="246354" y="294995"/>
                  </a:lnTo>
                  <a:lnTo>
                    <a:pt x="253936" y="302577"/>
                  </a:lnTo>
                  <a:lnTo>
                    <a:pt x="253936" y="253555"/>
                  </a:lnTo>
                  <a:lnTo>
                    <a:pt x="246354" y="261137"/>
                  </a:lnTo>
                  <a:lnTo>
                    <a:pt x="193802" y="261137"/>
                  </a:lnTo>
                  <a:lnTo>
                    <a:pt x="186220" y="253555"/>
                  </a:lnTo>
                  <a:lnTo>
                    <a:pt x="186220" y="234861"/>
                  </a:lnTo>
                  <a:lnTo>
                    <a:pt x="193802" y="227279"/>
                  </a:lnTo>
                  <a:lnTo>
                    <a:pt x="246354" y="227279"/>
                  </a:lnTo>
                  <a:lnTo>
                    <a:pt x="253936" y="234861"/>
                  </a:lnTo>
                  <a:lnTo>
                    <a:pt x="253936" y="185839"/>
                  </a:lnTo>
                  <a:lnTo>
                    <a:pt x="246354" y="193421"/>
                  </a:lnTo>
                  <a:lnTo>
                    <a:pt x="193802" y="193421"/>
                  </a:lnTo>
                  <a:lnTo>
                    <a:pt x="186220" y="185839"/>
                  </a:lnTo>
                  <a:lnTo>
                    <a:pt x="186220" y="167144"/>
                  </a:lnTo>
                  <a:lnTo>
                    <a:pt x="193802" y="159562"/>
                  </a:lnTo>
                  <a:lnTo>
                    <a:pt x="246354" y="159562"/>
                  </a:lnTo>
                  <a:lnTo>
                    <a:pt x="253936" y="167144"/>
                  </a:lnTo>
                  <a:lnTo>
                    <a:pt x="253936" y="118122"/>
                  </a:lnTo>
                  <a:lnTo>
                    <a:pt x="246354" y="125704"/>
                  </a:lnTo>
                  <a:lnTo>
                    <a:pt x="193802" y="125704"/>
                  </a:lnTo>
                  <a:lnTo>
                    <a:pt x="186220" y="118122"/>
                  </a:lnTo>
                  <a:lnTo>
                    <a:pt x="186220" y="99428"/>
                  </a:lnTo>
                  <a:lnTo>
                    <a:pt x="193802" y="91846"/>
                  </a:lnTo>
                  <a:lnTo>
                    <a:pt x="246354" y="91846"/>
                  </a:lnTo>
                  <a:lnTo>
                    <a:pt x="253936" y="99428"/>
                  </a:lnTo>
                  <a:lnTo>
                    <a:pt x="253936" y="32029"/>
                  </a:lnTo>
                  <a:lnTo>
                    <a:pt x="141071" y="14871"/>
                  </a:lnTo>
                  <a:lnTo>
                    <a:pt x="141071" y="99428"/>
                  </a:lnTo>
                  <a:lnTo>
                    <a:pt x="141071" y="118122"/>
                  </a:lnTo>
                  <a:lnTo>
                    <a:pt x="141071" y="321271"/>
                  </a:lnTo>
                  <a:lnTo>
                    <a:pt x="133489" y="328853"/>
                  </a:lnTo>
                  <a:lnTo>
                    <a:pt x="80949" y="328853"/>
                  </a:lnTo>
                  <a:lnTo>
                    <a:pt x="73355" y="321271"/>
                  </a:lnTo>
                  <a:lnTo>
                    <a:pt x="73355" y="302577"/>
                  </a:lnTo>
                  <a:lnTo>
                    <a:pt x="80949" y="294995"/>
                  </a:lnTo>
                  <a:lnTo>
                    <a:pt x="133489" y="294995"/>
                  </a:lnTo>
                  <a:lnTo>
                    <a:pt x="141071" y="302577"/>
                  </a:lnTo>
                  <a:lnTo>
                    <a:pt x="141071" y="253555"/>
                  </a:lnTo>
                  <a:lnTo>
                    <a:pt x="133489" y="261137"/>
                  </a:lnTo>
                  <a:lnTo>
                    <a:pt x="80949" y="261137"/>
                  </a:lnTo>
                  <a:lnTo>
                    <a:pt x="73355" y="253555"/>
                  </a:lnTo>
                  <a:lnTo>
                    <a:pt x="73355" y="234861"/>
                  </a:lnTo>
                  <a:lnTo>
                    <a:pt x="80949" y="227279"/>
                  </a:lnTo>
                  <a:lnTo>
                    <a:pt x="133489" y="227279"/>
                  </a:lnTo>
                  <a:lnTo>
                    <a:pt x="141071" y="234861"/>
                  </a:lnTo>
                  <a:lnTo>
                    <a:pt x="141071" y="185839"/>
                  </a:lnTo>
                  <a:lnTo>
                    <a:pt x="133489" y="193421"/>
                  </a:lnTo>
                  <a:lnTo>
                    <a:pt x="80949" y="193421"/>
                  </a:lnTo>
                  <a:lnTo>
                    <a:pt x="73355" y="185839"/>
                  </a:lnTo>
                  <a:lnTo>
                    <a:pt x="73355" y="167144"/>
                  </a:lnTo>
                  <a:lnTo>
                    <a:pt x="80949" y="159562"/>
                  </a:lnTo>
                  <a:lnTo>
                    <a:pt x="133489" y="159562"/>
                  </a:lnTo>
                  <a:lnTo>
                    <a:pt x="141071" y="167144"/>
                  </a:lnTo>
                  <a:lnTo>
                    <a:pt x="141071" y="118122"/>
                  </a:lnTo>
                  <a:lnTo>
                    <a:pt x="133489" y="125704"/>
                  </a:lnTo>
                  <a:lnTo>
                    <a:pt x="80949" y="125704"/>
                  </a:lnTo>
                  <a:lnTo>
                    <a:pt x="73355" y="118122"/>
                  </a:lnTo>
                  <a:lnTo>
                    <a:pt x="73355" y="99428"/>
                  </a:lnTo>
                  <a:lnTo>
                    <a:pt x="80949" y="91846"/>
                  </a:lnTo>
                  <a:lnTo>
                    <a:pt x="133489" y="91846"/>
                  </a:lnTo>
                  <a:lnTo>
                    <a:pt x="141071" y="99428"/>
                  </a:lnTo>
                  <a:lnTo>
                    <a:pt x="141071" y="14871"/>
                  </a:lnTo>
                  <a:lnTo>
                    <a:pt x="46050" y="431"/>
                  </a:lnTo>
                  <a:lnTo>
                    <a:pt x="37426" y="0"/>
                  </a:lnTo>
                  <a:lnTo>
                    <a:pt x="29006" y="1358"/>
                  </a:lnTo>
                  <a:lnTo>
                    <a:pt x="952" y="30975"/>
                  </a:lnTo>
                  <a:lnTo>
                    <a:pt x="0" y="39484"/>
                  </a:lnTo>
                  <a:lnTo>
                    <a:pt x="0" y="515073"/>
                  </a:lnTo>
                  <a:lnTo>
                    <a:pt x="1790" y="523824"/>
                  </a:lnTo>
                  <a:lnTo>
                    <a:pt x="6642" y="530999"/>
                  </a:lnTo>
                  <a:lnTo>
                    <a:pt x="13817" y="535851"/>
                  </a:lnTo>
                  <a:lnTo>
                    <a:pt x="22567" y="537641"/>
                  </a:lnTo>
                  <a:lnTo>
                    <a:pt x="95935" y="537641"/>
                  </a:lnTo>
                  <a:lnTo>
                    <a:pt x="95935" y="419138"/>
                  </a:lnTo>
                  <a:lnTo>
                    <a:pt x="99034" y="403720"/>
                  </a:lnTo>
                  <a:lnTo>
                    <a:pt x="107480" y="391172"/>
                  </a:lnTo>
                  <a:lnTo>
                    <a:pt x="120027" y="382727"/>
                  </a:lnTo>
                  <a:lnTo>
                    <a:pt x="135432" y="379641"/>
                  </a:lnTo>
                  <a:lnTo>
                    <a:pt x="191858" y="379641"/>
                  </a:lnTo>
                  <a:lnTo>
                    <a:pt x="207276" y="382727"/>
                  </a:lnTo>
                  <a:lnTo>
                    <a:pt x="219824" y="391172"/>
                  </a:lnTo>
                  <a:lnTo>
                    <a:pt x="228282" y="403720"/>
                  </a:lnTo>
                  <a:lnTo>
                    <a:pt x="231368" y="419138"/>
                  </a:lnTo>
                  <a:lnTo>
                    <a:pt x="231368" y="537641"/>
                  </a:lnTo>
                  <a:lnTo>
                    <a:pt x="327291" y="537641"/>
                  </a:lnTo>
                  <a:lnTo>
                    <a:pt x="327291" y="91846"/>
                  </a:lnTo>
                  <a:lnTo>
                    <a:pt x="327291" y="77177"/>
                  </a:lnTo>
                  <a:close/>
                </a:path>
                <a:path w="539114" h="537845">
                  <a:moveTo>
                    <a:pt x="538619" y="279234"/>
                  </a:moveTo>
                  <a:lnTo>
                    <a:pt x="520115" y="245770"/>
                  </a:lnTo>
                  <a:lnTo>
                    <a:pt x="470903" y="232994"/>
                  </a:lnTo>
                  <a:lnTo>
                    <a:pt x="470903" y="308216"/>
                  </a:lnTo>
                  <a:lnTo>
                    <a:pt x="470903" y="326910"/>
                  </a:lnTo>
                  <a:lnTo>
                    <a:pt x="470903" y="375932"/>
                  </a:lnTo>
                  <a:lnTo>
                    <a:pt x="470903" y="394627"/>
                  </a:lnTo>
                  <a:lnTo>
                    <a:pt x="470903" y="443649"/>
                  </a:lnTo>
                  <a:lnTo>
                    <a:pt x="470903" y="462343"/>
                  </a:lnTo>
                  <a:lnTo>
                    <a:pt x="463321" y="469925"/>
                  </a:lnTo>
                  <a:lnTo>
                    <a:pt x="410768" y="469925"/>
                  </a:lnTo>
                  <a:lnTo>
                    <a:pt x="403186" y="462343"/>
                  </a:lnTo>
                  <a:lnTo>
                    <a:pt x="403186" y="443649"/>
                  </a:lnTo>
                  <a:lnTo>
                    <a:pt x="410768" y="436067"/>
                  </a:lnTo>
                  <a:lnTo>
                    <a:pt x="463321" y="436067"/>
                  </a:lnTo>
                  <a:lnTo>
                    <a:pt x="470903" y="443649"/>
                  </a:lnTo>
                  <a:lnTo>
                    <a:pt x="470903" y="394627"/>
                  </a:lnTo>
                  <a:lnTo>
                    <a:pt x="463321" y="402209"/>
                  </a:lnTo>
                  <a:lnTo>
                    <a:pt x="410768" y="402209"/>
                  </a:lnTo>
                  <a:lnTo>
                    <a:pt x="403186" y="394627"/>
                  </a:lnTo>
                  <a:lnTo>
                    <a:pt x="403186" y="375932"/>
                  </a:lnTo>
                  <a:lnTo>
                    <a:pt x="410768" y="368350"/>
                  </a:lnTo>
                  <a:lnTo>
                    <a:pt x="463321" y="368350"/>
                  </a:lnTo>
                  <a:lnTo>
                    <a:pt x="470903" y="375932"/>
                  </a:lnTo>
                  <a:lnTo>
                    <a:pt x="470903" y="326910"/>
                  </a:lnTo>
                  <a:lnTo>
                    <a:pt x="463321" y="334492"/>
                  </a:lnTo>
                  <a:lnTo>
                    <a:pt x="410768" y="334492"/>
                  </a:lnTo>
                  <a:lnTo>
                    <a:pt x="403186" y="326910"/>
                  </a:lnTo>
                  <a:lnTo>
                    <a:pt x="403186" y="308216"/>
                  </a:lnTo>
                  <a:lnTo>
                    <a:pt x="410768" y="300634"/>
                  </a:lnTo>
                  <a:lnTo>
                    <a:pt x="463321" y="300634"/>
                  </a:lnTo>
                  <a:lnTo>
                    <a:pt x="470903" y="308216"/>
                  </a:lnTo>
                  <a:lnTo>
                    <a:pt x="470903" y="232994"/>
                  </a:lnTo>
                  <a:lnTo>
                    <a:pt x="346760" y="206984"/>
                  </a:lnTo>
                  <a:lnTo>
                    <a:pt x="346760" y="537641"/>
                  </a:lnTo>
                  <a:lnTo>
                    <a:pt x="499122" y="537641"/>
                  </a:lnTo>
                  <a:lnTo>
                    <a:pt x="514477" y="534530"/>
                  </a:lnTo>
                  <a:lnTo>
                    <a:pt x="527037" y="526059"/>
                  </a:lnTo>
                  <a:lnTo>
                    <a:pt x="535508" y="513499"/>
                  </a:lnTo>
                  <a:lnTo>
                    <a:pt x="538619" y="498144"/>
                  </a:lnTo>
                  <a:lnTo>
                    <a:pt x="538619" y="469925"/>
                  </a:lnTo>
                  <a:lnTo>
                    <a:pt x="538619" y="436067"/>
                  </a:lnTo>
                  <a:lnTo>
                    <a:pt x="538619" y="402209"/>
                  </a:lnTo>
                  <a:lnTo>
                    <a:pt x="538619" y="368350"/>
                  </a:lnTo>
                  <a:lnTo>
                    <a:pt x="538619" y="334492"/>
                  </a:lnTo>
                  <a:lnTo>
                    <a:pt x="538619" y="300634"/>
                  </a:lnTo>
                  <a:lnTo>
                    <a:pt x="538619" y="279234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88731" y="3660256"/>
              <a:ext cx="132765" cy="132765"/>
            </a:xfrm>
            <a:prstGeom prst="rect">
              <a:avLst/>
            </a:prstGeom>
          </p:spPr>
        </p:pic>
      </p:grpSp>
      <p:sp>
        <p:nvSpPr>
          <p:cNvPr id="45" name="object 4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50272" y="3631361"/>
            <a:ext cx="370840" cy="510540"/>
          </a:xfrm>
          <a:custGeom>
            <a:avLst/>
            <a:gdLst/>
            <a:ahLst/>
            <a:cxnLst/>
            <a:rect l="l" t="t" r="r" b="b"/>
            <a:pathLst>
              <a:path w="370840" h="510539">
                <a:moveTo>
                  <a:pt x="105600" y="269989"/>
                </a:moveTo>
                <a:lnTo>
                  <a:pt x="49593" y="238074"/>
                </a:lnTo>
                <a:lnTo>
                  <a:pt x="44234" y="247396"/>
                </a:lnTo>
                <a:lnTo>
                  <a:pt x="43878" y="249770"/>
                </a:lnTo>
                <a:lnTo>
                  <a:pt x="45110" y="254254"/>
                </a:lnTo>
                <a:lnTo>
                  <a:pt x="46609" y="256184"/>
                </a:lnTo>
                <a:lnTo>
                  <a:pt x="48628" y="257327"/>
                </a:lnTo>
                <a:lnTo>
                  <a:pt x="90741" y="281419"/>
                </a:lnTo>
                <a:lnTo>
                  <a:pt x="92240" y="281851"/>
                </a:lnTo>
                <a:lnTo>
                  <a:pt x="96723" y="281851"/>
                </a:lnTo>
                <a:lnTo>
                  <a:pt x="99707" y="280276"/>
                </a:lnTo>
                <a:lnTo>
                  <a:pt x="105600" y="269989"/>
                </a:lnTo>
                <a:close/>
              </a:path>
              <a:path w="370840" h="510539">
                <a:moveTo>
                  <a:pt x="236677" y="25933"/>
                </a:moveTo>
                <a:lnTo>
                  <a:pt x="202044" y="1498"/>
                </a:lnTo>
                <a:lnTo>
                  <a:pt x="197561" y="0"/>
                </a:lnTo>
                <a:lnTo>
                  <a:pt x="195364" y="698"/>
                </a:lnTo>
                <a:lnTo>
                  <a:pt x="193078" y="1231"/>
                </a:lnTo>
                <a:lnTo>
                  <a:pt x="191135" y="2730"/>
                </a:lnTo>
                <a:lnTo>
                  <a:pt x="179527" y="23037"/>
                </a:lnTo>
                <a:lnTo>
                  <a:pt x="181648" y="23736"/>
                </a:lnTo>
                <a:lnTo>
                  <a:pt x="183667" y="24701"/>
                </a:lnTo>
                <a:lnTo>
                  <a:pt x="219798" y="45364"/>
                </a:lnTo>
                <a:lnTo>
                  <a:pt x="222618" y="47117"/>
                </a:lnTo>
                <a:lnTo>
                  <a:pt x="223926" y="48183"/>
                </a:lnTo>
                <a:lnTo>
                  <a:pt x="236677" y="25933"/>
                </a:lnTo>
                <a:close/>
              </a:path>
              <a:path w="370840" h="510539">
                <a:moveTo>
                  <a:pt x="370484" y="453364"/>
                </a:moveTo>
                <a:lnTo>
                  <a:pt x="366547" y="449427"/>
                </a:lnTo>
                <a:lnTo>
                  <a:pt x="361696" y="449427"/>
                </a:lnTo>
                <a:lnTo>
                  <a:pt x="272008" y="449427"/>
                </a:lnTo>
                <a:lnTo>
                  <a:pt x="244703" y="363029"/>
                </a:lnTo>
                <a:lnTo>
                  <a:pt x="275767" y="339915"/>
                </a:lnTo>
                <a:lnTo>
                  <a:pt x="299415" y="309765"/>
                </a:lnTo>
                <a:lnTo>
                  <a:pt x="314477" y="274459"/>
                </a:lnTo>
                <a:lnTo>
                  <a:pt x="319760" y="235889"/>
                </a:lnTo>
                <a:lnTo>
                  <a:pt x="312115" y="189611"/>
                </a:lnTo>
                <a:lnTo>
                  <a:pt x="290728" y="149072"/>
                </a:lnTo>
                <a:lnTo>
                  <a:pt x="257962" y="117195"/>
                </a:lnTo>
                <a:lnTo>
                  <a:pt x="216179" y="96862"/>
                </a:lnTo>
                <a:lnTo>
                  <a:pt x="219329" y="91351"/>
                </a:lnTo>
                <a:lnTo>
                  <a:pt x="222161" y="82931"/>
                </a:lnTo>
                <a:lnTo>
                  <a:pt x="221551" y="74333"/>
                </a:lnTo>
                <a:lnTo>
                  <a:pt x="217766" y="66573"/>
                </a:lnTo>
                <a:lnTo>
                  <a:pt x="211035" y="60629"/>
                </a:lnTo>
                <a:lnTo>
                  <a:pt x="176771" y="41084"/>
                </a:lnTo>
                <a:lnTo>
                  <a:pt x="168351" y="38239"/>
                </a:lnTo>
                <a:lnTo>
                  <a:pt x="159753" y="38849"/>
                </a:lnTo>
                <a:lnTo>
                  <a:pt x="151980" y="42633"/>
                </a:lnTo>
                <a:lnTo>
                  <a:pt x="146024" y="49352"/>
                </a:lnTo>
                <a:lnTo>
                  <a:pt x="52844" y="212204"/>
                </a:lnTo>
                <a:lnTo>
                  <a:pt x="52539" y="214604"/>
                </a:lnTo>
                <a:lnTo>
                  <a:pt x="53771" y="219100"/>
                </a:lnTo>
                <a:lnTo>
                  <a:pt x="55245" y="221018"/>
                </a:lnTo>
                <a:lnTo>
                  <a:pt x="116700" y="256133"/>
                </a:lnTo>
                <a:lnTo>
                  <a:pt x="118198" y="256501"/>
                </a:lnTo>
                <a:lnTo>
                  <a:pt x="122732" y="256501"/>
                </a:lnTo>
                <a:lnTo>
                  <a:pt x="125691" y="254914"/>
                </a:lnTo>
                <a:lnTo>
                  <a:pt x="188023" y="146037"/>
                </a:lnTo>
                <a:lnTo>
                  <a:pt x="218732" y="156451"/>
                </a:lnTo>
                <a:lnTo>
                  <a:pt x="243382" y="176479"/>
                </a:lnTo>
                <a:lnTo>
                  <a:pt x="259778" y="203746"/>
                </a:lnTo>
                <a:lnTo>
                  <a:pt x="265734" y="235889"/>
                </a:lnTo>
                <a:lnTo>
                  <a:pt x="262648" y="259283"/>
                </a:lnTo>
                <a:lnTo>
                  <a:pt x="253796" y="280758"/>
                </a:lnTo>
                <a:lnTo>
                  <a:pt x="239788" y="299339"/>
                </a:lnTo>
                <a:lnTo>
                  <a:pt x="221259" y="313994"/>
                </a:lnTo>
                <a:lnTo>
                  <a:pt x="215480" y="310197"/>
                </a:lnTo>
                <a:lnTo>
                  <a:pt x="209143" y="307352"/>
                </a:lnTo>
                <a:lnTo>
                  <a:pt x="202336" y="305587"/>
                </a:lnTo>
                <a:lnTo>
                  <a:pt x="195173" y="304965"/>
                </a:lnTo>
                <a:lnTo>
                  <a:pt x="28752" y="304965"/>
                </a:lnTo>
                <a:lnTo>
                  <a:pt x="19989" y="306755"/>
                </a:lnTo>
                <a:lnTo>
                  <a:pt x="12801" y="311619"/>
                </a:lnTo>
                <a:lnTo>
                  <a:pt x="7937" y="318820"/>
                </a:lnTo>
                <a:lnTo>
                  <a:pt x="6146" y="327571"/>
                </a:lnTo>
                <a:lnTo>
                  <a:pt x="7937" y="336372"/>
                </a:lnTo>
                <a:lnTo>
                  <a:pt x="12801" y="343560"/>
                </a:lnTo>
                <a:lnTo>
                  <a:pt x="19989" y="348399"/>
                </a:lnTo>
                <a:lnTo>
                  <a:pt x="28752" y="350164"/>
                </a:lnTo>
                <a:lnTo>
                  <a:pt x="129857" y="350164"/>
                </a:lnTo>
                <a:lnTo>
                  <a:pt x="98475" y="449427"/>
                </a:lnTo>
                <a:lnTo>
                  <a:pt x="3937" y="449427"/>
                </a:lnTo>
                <a:lnTo>
                  <a:pt x="0" y="453364"/>
                </a:lnTo>
                <a:lnTo>
                  <a:pt x="0" y="506310"/>
                </a:lnTo>
                <a:lnTo>
                  <a:pt x="3937" y="510247"/>
                </a:lnTo>
                <a:lnTo>
                  <a:pt x="366547" y="510247"/>
                </a:lnTo>
                <a:lnTo>
                  <a:pt x="370484" y="506310"/>
                </a:lnTo>
                <a:lnTo>
                  <a:pt x="370484" y="453364"/>
                </a:lnTo>
                <a:close/>
              </a:path>
            </a:pathLst>
          </a:custGeom>
          <a:solidFill>
            <a:srgbClr val="EF5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>
            <a:grpSpLocks noGrp="1" noUngrp="1" noRot="1" noMove="1" noResize="1"/>
          </p:cNvGrpSpPr>
          <p:nvPr/>
        </p:nvGrpSpPr>
        <p:grpSpPr>
          <a:xfrm>
            <a:off x="11986450" y="5176968"/>
            <a:ext cx="522605" cy="503555"/>
            <a:chOff x="11986450" y="5176968"/>
            <a:chExt cx="522605" cy="503555"/>
          </a:xfrm>
        </p:grpSpPr>
        <p:pic>
          <p:nvPicPr>
            <p:cNvPr id="47" name="object 4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71553" y="5176968"/>
              <a:ext cx="141947" cy="141947"/>
            </a:xfrm>
            <a:prstGeom prst="rect">
              <a:avLst/>
            </a:prstGeom>
          </p:spPr>
        </p:pic>
        <p:sp>
          <p:nvSpPr>
            <p:cNvPr id="48" name="object 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134112" y="5340983"/>
              <a:ext cx="217170" cy="339725"/>
            </a:xfrm>
            <a:custGeom>
              <a:avLst/>
              <a:gdLst/>
              <a:ahLst/>
              <a:cxnLst/>
              <a:rect l="l" t="t" r="r" b="b"/>
              <a:pathLst>
                <a:path w="217170" h="339725">
                  <a:moveTo>
                    <a:pt x="108469" y="0"/>
                  </a:moveTo>
                  <a:lnTo>
                    <a:pt x="48523" y="15027"/>
                  </a:lnTo>
                  <a:lnTo>
                    <a:pt x="18515" y="44322"/>
                  </a:lnTo>
                  <a:lnTo>
                    <a:pt x="0" y="107672"/>
                  </a:lnTo>
                  <a:lnTo>
                    <a:pt x="5018" y="159217"/>
                  </a:lnTo>
                  <a:lnTo>
                    <a:pt x="25728" y="226656"/>
                  </a:lnTo>
                  <a:lnTo>
                    <a:pt x="56930" y="293466"/>
                  </a:lnTo>
                  <a:lnTo>
                    <a:pt x="80998" y="325678"/>
                  </a:lnTo>
                  <a:lnTo>
                    <a:pt x="108469" y="339369"/>
                  </a:lnTo>
                  <a:lnTo>
                    <a:pt x="135947" y="325678"/>
                  </a:lnTo>
                  <a:lnTo>
                    <a:pt x="160018" y="293466"/>
                  </a:lnTo>
                  <a:lnTo>
                    <a:pt x="179002" y="256028"/>
                  </a:lnTo>
                  <a:lnTo>
                    <a:pt x="211930" y="159223"/>
                  </a:lnTo>
                  <a:lnTo>
                    <a:pt x="216946" y="107676"/>
                  </a:lnTo>
                  <a:lnTo>
                    <a:pt x="210903" y="70037"/>
                  </a:lnTo>
                  <a:lnTo>
                    <a:pt x="186285" y="29371"/>
                  </a:lnTo>
                  <a:lnTo>
                    <a:pt x="143078" y="4250"/>
                  </a:lnTo>
                  <a:lnTo>
                    <a:pt x="108469" y="0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347211" y="5202490"/>
              <a:ext cx="127558" cy="127558"/>
            </a:xfrm>
            <a:prstGeom prst="rect">
              <a:avLst/>
            </a:prstGeom>
          </p:spPr>
        </p:pic>
        <p:sp>
          <p:nvSpPr>
            <p:cNvPr id="50" name="object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313568" y="5349872"/>
              <a:ext cx="194945" cy="305435"/>
            </a:xfrm>
            <a:custGeom>
              <a:avLst/>
              <a:gdLst/>
              <a:ahLst/>
              <a:cxnLst/>
              <a:rect l="l" t="t" r="r" b="b"/>
              <a:pathLst>
                <a:path w="194945" h="305435">
                  <a:moveTo>
                    <a:pt x="97470" y="0"/>
                  </a:moveTo>
                  <a:lnTo>
                    <a:pt x="43603" y="13503"/>
                  </a:lnTo>
                  <a:lnTo>
                    <a:pt x="5429" y="62934"/>
                  </a:lnTo>
                  <a:lnTo>
                    <a:pt x="0" y="96756"/>
                  </a:lnTo>
                  <a:lnTo>
                    <a:pt x="4507" y="143077"/>
                  </a:lnTo>
                  <a:lnTo>
                    <a:pt x="23112" y="203682"/>
                  </a:lnTo>
                  <a:lnTo>
                    <a:pt x="51157" y="263715"/>
                  </a:lnTo>
                  <a:lnTo>
                    <a:pt x="97470" y="304965"/>
                  </a:lnTo>
                  <a:lnTo>
                    <a:pt x="122162" y="292661"/>
                  </a:lnTo>
                  <a:lnTo>
                    <a:pt x="160853" y="230073"/>
                  </a:lnTo>
                  <a:lnTo>
                    <a:pt x="190440" y="143082"/>
                  </a:lnTo>
                  <a:lnTo>
                    <a:pt x="194948" y="96761"/>
                  </a:lnTo>
                  <a:lnTo>
                    <a:pt x="189519" y="62936"/>
                  </a:lnTo>
                  <a:lnTo>
                    <a:pt x="167399" y="26392"/>
                  </a:lnTo>
                  <a:lnTo>
                    <a:pt x="128571" y="3819"/>
                  </a:lnTo>
                  <a:lnTo>
                    <a:pt x="97470" y="0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020093" y="5202490"/>
              <a:ext cx="127558" cy="127558"/>
            </a:xfrm>
            <a:prstGeom prst="rect">
              <a:avLst/>
            </a:prstGeom>
          </p:spPr>
        </p:pic>
        <p:sp>
          <p:nvSpPr>
            <p:cNvPr id="52" name="object 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86450" y="5349872"/>
              <a:ext cx="194945" cy="305435"/>
            </a:xfrm>
            <a:custGeom>
              <a:avLst/>
              <a:gdLst/>
              <a:ahLst/>
              <a:cxnLst/>
              <a:rect l="l" t="t" r="r" b="b"/>
              <a:pathLst>
                <a:path w="194945" h="305435">
                  <a:moveTo>
                    <a:pt x="97470" y="0"/>
                  </a:moveTo>
                  <a:lnTo>
                    <a:pt x="43603" y="13503"/>
                  </a:lnTo>
                  <a:lnTo>
                    <a:pt x="5429" y="62934"/>
                  </a:lnTo>
                  <a:lnTo>
                    <a:pt x="0" y="96756"/>
                  </a:lnTo>
                  <a:lnTo>
                    <a:pt x="4507" y="143077"/>
                  </a:lnTo>
                  <a:lnTo>
                    <a:pt x="23112" y="203682"/>
                  </a:lnTo>
                  <a:lnTo>
                    <a:pt x="51157" y="263715"/>
                  </a:lnTo>
                  <a:lnTo>
                    <a:pt x="97470" y="304965"/>
                  </a:lnTo>
                  <a:lnTo>
                    <a:pt x="122162" y="292661"/>
                  </a:lnTo>
                  <a:lnTo>
                    <a:pt x="160853" y="230073"/>
                  </a:lnTo>
                  <a:lnTo>
                    <a:pt x="190440" y="143082"/>
                  </a:lnTo>
                  <a:lnTo>
                    <a:pt x="194948" y="96761"/>
                  </a:lnTo>
                  <a:lnTo>
                    <a:pt x="189519" y="62936"/>
                  </a:lnTo>
                  <a:lnTo>
                    <a:pt x="167399" y="26392"/>
                  </a:lnTo>
                  <a:lnTo>
                    <a:pt x="128571" y="3819"/>
                  </a:lnTo>
                  <a:lnTo>
                    <a:pt x="97470" y="0"/>
                  </a:lnTo>
                  <a:close/>
                </a:path>
              </a:pathLst>
            </a:custGeom>
            <a:solidFill>
              <a:srgbClr val="0053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>
            <a:spLocks/>
          </p:cNvSpPr>
          <p:nvPr/>
        </p:nvSpPr>
        <p:spPr>
          <a:xfrm>
            <a:off x="1257300" y="5372474"/>
            <a:ext cx="1680938" cy="13747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100" b="1" spc="-10" dirty="0">
                <a:solidFill>
                  <a:srgbClr val="0053B8"/>
                </a:solidFill>
                <a:latin typeface="Source Sans Pro"/>
                <a:cs typeface="Source Sans Pro"/>
              </a:rPr>
              <a:t>Segurança</a:t>
            </a:r>
            <a:endParaRPr sz="2100" dirty="0">
              <a:latin typeface="Source Sans Pro"/>
              <a:cs typeface="Source Sans Pro"/>
            </a:endParaRPr>
          </a:p>
          <a:p>
            <a:pPr marL="12700" marR="5080" algn="ctr">
              <a:lnSpc>
                <a:spcPts val="1500"/>
              </a:lnSpc>
              <a:spcBef>
                <a:spcPts val="295"/>
              </a:spcBef>
            </a:pPr>
            <a:r>
              <a:rPr sz="1300" spc="-65" dirty="0">
                <a:latin typeface="Source Sans Pro"/>
                <a:cs typeface="Source Sans Pro"/>
              </a:rPr>
              <a:t>Segurança</a:t>
            </a:r>
            <a:r>
              <a:rPr sz="1300" spc="-100" dirty="0">
                <a:latin typeface="Source Sans Pro"/>
                <a:cs typeface="Source Sans Pro"/>
              </a:rPr>
              <a:t> </a:t>
            </a:r>
            <a:r>
              <a:rPr sz="1300" spc="-40" dirty="0" err="1">
                <a:latin typeface="Source Sans Pro"/>
                <a:cs typeface="Source Sans Pro"/>
              </a:rPr>
              <a:t>ao</a:t>
            </a:r>
            <a:r>
              <a:rPr sz="1300" spc="-90" dirty="0">
                <a:latin typeface="Source Sans Pro"/>
                <a:cs typeface="Source Sans Pro"/>
              </a:rPr>
              <a:t> </a:t>
            </a:r>
            <a:r>
              <a:rPr sz="1300" spc="-75" dirty="0" err="1">
                <a:latin typeface="Source Sans Pro"/>
                <a:cs typeface="Source Sans Pro"/>
              </a:rPr>
              <a:t>paciente</a:t>
            </a:r>
            <a:r>
              <a:rPr lang="pt-BR" sz="1300" spc="-75" dirty="0">
                <a:latin typeface="Source Sans Pro"/>
                <a:cs typeface="Source Sans Pro"/>
              </a:rPr>
              <a:t>,</a:t>
            </a:r>
            <a:r>
              <a:rPr sz="1300" spc="-50" dirty="0">
                <a:latin typeface="Source Sans Pro"/>
                <a:cs typeface="Source Sans Pro"/>
              </a:rPr>
              <a:t> com</a:t>
            </a:r>
            <a:r>
              <a:rPr sz="1300" spc="-110" dirty="0">
                <a:latin typeface="Source Sans Pro"/>
                <a:cs typeface="Source Sans Pro"/>
              </a:rPr>
              <a:t> </a:t>
            </a:r>
            <a:r>
              <a:rPr sz="1300" spc="-10" dirty="0" err="1">
                <a:latin typeface="Source Sans Pro"/>
                <a:cs typeface="Source Sans Pro"/>
              </a:rPr>
              <a:t>processamento</a:t>
            </a:r>
            <a:r>
              <a:rPr sz="1300" spc="-10" dirty="0">
                <a:latin typeface="Source Sans Pro"/>
                <a:cs typeface="Source Sans Pro"/>
              </a:rPr>
              <a:t> </a:t>
            </a:r>
            <a:r>
              <a:rPr sz="1300" spc="-65" dirty="0" err="1">
                <a:latin typeface="Source Sans Pro"/>
                <a:cs typeface="Source Sans Pro"/>
              </a:rPr>
              <a:t>automatizado</a:t>
            </a:r>
            <a:r>
              <a:rPr lang="pt-BR" sz="1300" spc="-65" dirty="0">
                <a:latin typeface="Source Sans Pro"/>
                <a:cs typeface="Source Sans Pro"/>
              </a:rPr>
              <a:t>,</a:t>
            </a:r>
            <a:r>
              <a:rPr sz="1300" spc="-65" dirty="0">
                <a:latin typeface="Source Sans Pro"/>
                <a:cs typeface="Source Sans Pro"/>
              </a:rPr>
              <a:t> </a:t>
            </a:r>
            <a:r>
              <a:rPr sz="1300" spc="-25" dirty="0">
                <a:latin typeface="Source Sans Pro"/>
                <a:cs typeface="Source Sans Pro"/>
              </a:rPr>
              <a:t>sem </a:t>
            </a:r>
            <a:r>
              <a:rPr sz="1300" spc="-65" dirty="0">
                <a:latin typeface="Source Sans Pro"/>
                <a:cs typeface="Source Sans Pro"/>
              </a:rPr>
              <a:t>qualquer </a:t>
            </a:r>
            <a:r>
              <a:rPr sz="1300" spc="-10" dirty="0" err="1">
                <a:latin typeface="Source Sans Pro"/>
                <a:cs typeface="Source Sans Pro"/>
              </a:rPr>
              <a:t>intervenção</a:t>
            </a:r>
            <a:r>
              <a:rPr sz="1300" spc="-10" dirty="0">
                <a:latin typeface="Source Sans Pro"/>
                <a:cs typeface="Source Sans Pro"/>
              </a:rPr>
              <a:t> </a:t>
            </a:r>
            <a:r>
              <a:rPr sz="1300" spc="-10" dirty="0" err="1">
                <a:latin typeface="Source Sans Pro"/>
                <a:cs typeface="Source Sans Pro"/>
              </a:rPr>
              <a:t>humana</a:t>
            </a:r>
            <a:r>
              <a:rPr lang="pt-BR" sz="1300" spc="-10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sp>
        <p:nvSpPr>
          <p:cNvPr id="54" name="object 5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33033" y="5372474"/>
            <a:ext cx="1489710" cy="9874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100" b="1" spc="-25" dirty="0">
                <a:solidFill>
                  <a:srgbClr val="F5821F"/>
                </a:solidFill>
                <a:latin typeface="Source Sans Pro"/>
                <a:cs typeface="Source Sans Pro"/>
              </a:rPr>
              <a:t>NTO</a:t>
            </a:r>
            <a:endParaRPr sz="2100" dirty="0">
              <a:latin typeface="Source Sans Pro"/>
              <a:cs typeface="Source Sans Pro"/>
            </a:endParaRPr>
          </a:p>
          <a:p>
            <a:pPr marL="12700" marR="5080" algn="ctr">
              <a:lnSpc>
                <a:spcPts val="1500"/>
              </a:lnSpc>
              <a:spcBef>
                <a:spcPts val="295"/>
              </a:spcBef>
            </a:pPr>
            <a:r>
              <a:rPr sz="1300" spc="-60" dirty="0">
                <a:latin typeface="Source Sans Pro"/>
                <a:cs typeface="Source Sans Pro"/>
              </a:rPr>
              <a:t>Núcleo</a:t>
            </a:r>
            <a:r>
              <a:rPr sz="1300" spc="-95" dirty="0">
                <a:latin typeface="Source Sans Pro"/>
                <a:cs typeface="Source Sans Pro"/>
              </a:rPr>
              <a:t> </a:t>
            </a:r>
            <a:r>
              <a:rPr sz="1300" spc="-10" dirty="0">
                <a:latin typeface="Source Sans Pro"/>
                <a:cs typeface="Source Sans Pro"/>
              </a:rPr>
              <a:t>Técnico </a:t>
            </a:r>
            <a:r>
              <a:rPr sz="1300" spc="-65" dirty="0">
                <a:latin typeface="Source Sans Pro"/>
                <a:cs typeface="Source Sans Pro"/>
              </a:rPr>
              <a:t>Operacional </a:t>
            </a:r>
            <a:r>
              <a:rPr sz="1300" spc="-75" dirty="0">
                <a:latin typeface="Source Sans Pro"/>
                <a:cs typeface="Source Sans Pro"/>
              </a:rPr>
              <a:t>atendendo</a:t>
            </a:r>
            <a:r>
              <a:rPr sz="1300" spc="-40" dirty="0">
                <a:latin typeface="Source Sans Pro"/>
                <a:cs typeface="Source Sans Pro"/>
              </a:rPr>
              <a:t> as</a:t>
            </a:r>
            <a:r>
              <a:rPr sz="1300" spc="-110" dirty="0">
                <a:latin typeface="Source Sans Pro"/>
                <a:cs typeface="Source Sans Pro"/>
              </a:rPr>
              <a:t> </a:t>
            </a:r>
            <a:r>
              <a:rPr sz="1300" dirty="0">
                <a:latin typeface="Source Sans Pro"/>
                <a:cs typeface="Source Sans Pro"/>
              </a:rPr>
              <a:t>5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65" dirty="0">
                <a:latin typeface="Source Sans Pro"/>
                <a:cs typeface="Source Sans Pro"/>
              </a:rPr>
              <a:t>regiões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40" dirty="0">
                <a:latin typeface="Source Sans Pro"/>
                <a:cs typeface="Source Sans Pro"/>
              </a:rPr>
              <a:t>do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20" dirty="0" err="1">
                <a:latin typeface="Source Sans Pro"/>
                <a:cs typeface="Source Sans Pro"/>
              </a:rPr>
              <a:t>país</a:t>
            </a:r>
            <a:r>
              <a:rPr lang="pt-BR" sz="1300" spc="-20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sp>
        <p:nvSpPr>
          <p:cNvPr id="55" name="object 5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6807" y="5372464"/>
            <a:ext cx="1183640" cy="11779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100" b="1" spc="-100" dirty="0">
                <a:solidFill>
                  <a:srgbClr val="EF5A21"/>
                </a:solidFill>
                <a:latin typeface="Source Sans Pro"/>
                <a:cs typeface="Source Sans Pro"/>
              </a:rPr>
              <a:t>Tecnologia</a:t>
            </a:r>
            <a:endParaRPr sz="2100" dirty="0">
              <a:latin typeface="Source Sans Pro"/>
              <a:cs typeface="Source Sans Pro"/>
            </a:endParaRPr>
          </a:p>
          <a:p>
            <a:pPr marL="29845" marR="22860" algn="ctr">
              <a:lnSpc>
                <a:spcPts val="1500"/>
              </a:lnSpc>
              <a:spcBef>
                <a:spcPts val="295"/>
              </a:spcBef>
            </a:pPr>
            <a:r>
              <a:rPr sz="1300" spc="-65" dirty="0">
                <a:latin typeface="Source Sans Pro"/>
                <a:cs typeface="Source Sans Pro"/>
              </a:rPr>
              <a:t>Tecnologia</a:t>
            </a:r>
            <a:r>
              <a:rPr sz="1300" spc="-90" dirty="0">
                <a:latin typeface="Source Sans Pro"/>
                <a:cs typeface="Source Sans Pro"/>
              </a:rPr>
              <a:t> </a:t>
            </a:r>
            <a:r>
              <a:rPr sz="1300" spc="-40" dirty="0">
                <a:latin typeface="Source Sans Pro"/>
                <a:cs typeface="Source Sans Pro"/>
              </a:rPr>
              <a:t>de</a:t>
            </a:r>
            <a:r>
              <a:rPr sz="1300" spc="-90" dirty="0">
                <a:latin typeface="Source Sans Pro"/>
                <a:cs typeface="Source Sans Pro"/>
              </a:rPr>
              <a:t> </a:t>
            </a:r>
            <a:r>
              <a:rPr sz="1300" spc="-75" dirty="0">
                <a:latin typeface="Source Sans Pro"/>
                <a:cs typeface="Source Sans Pro"/>
              </a:rPr>
              <a:t>alta</a:t>
            </a:r>
            <a:r>
              <a:rPr sz="1300" spc="500" dirty="0">
                <a:latin typeface="Source Sans Pro"/>
                <a:cs typeface="Source Sans Pro"/>
              </a:rPr>
              <a:t> </a:t>
            </a:r>
            <a:r>
              <a:rPr sz="1300" spc="-65" dirty="0">
                <a:latin typeface="Source Sans Pro"/>
                <a:cs typeface="Source Sans Pro"/>
              </a:rPr>
              <a:t>performance</a:t>
            </a:r>
            <a:r>
              <a:rPr sz="1300" spc="-75" dirty="0">
                <a:latin typeface="Source Sans Pro"/>
                <a:cs typeface="Source Sans Pro"/>
              </a:rPr>
              <a:t> </a:t>
            </a:r>
            <a:r>
              <a:rPr sz="1300" spc="-35" dirty="0">
                <a:latin typeface="Source Sans Pro"/>
                <a:cs typeface="Source Sans Pro"/>
              </a:rPr>
              <a:t>em </a:t>
            </a:r>
            <a:r>
              <a:rPr sz="1300" spc="-65" dirty="0">
                <a:latin typeface="Source Sans Pro"/>
                <a:cs typeface="Source Sans Pro"/>
              </a:rPr>
              <a:t>análises </a:t>
            </a:r>
            <a:r>
              <a:rPr sz="1300" spc="-10" dirty="0">
                <a:latin typeface="Source Sans Pro"/>
                <a:cs typeface="Source Sans Pro"/>
              </a:rPr>
              <a:t>clínicas </a:t>
            </a:r>
            <a:r>
              <a:rPr sz="1300" spc="-60" dirty="0" err="1">
                <a:latin typeface="Source Sans Pro"/>
                <a:cs typeface="Source Sans Pro"/>
              </a:rPr>
              <a:t>padrão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20" dirty="0">
                <a:latin typeface="Source Sans Pro"/>
                <a:cs typeface="Source Sans Pro"/>
              </a:rPr>
              <a:t>Roche</a:t>
            </a:r>
            <a:r>
              <a:rPr lang="pt-BR" sz="1300" spc="-20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sp>
        <p:nvSpPr>
          <p:cNvPr id="56" name="object 56"/>
          <p:cNvSpPr txBox="1">
            <a:spLocks/>
          </p:cNvSpPr>
          <p:nvPr/>
        </p:nvSpPr>
        <p:spPr>
          <a:xfrm>
            <a:off x="3188072" y="2499734"/>
            <a:ext cx="1955428" cy="99001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100" b="1" spc="-110" dirty="0">
                <a:solidFill>
                  <a:srgbClr val="EE402E"/>
                </a:solidFill>
                <a:latin typeface="Source Sans Pro"/>
                <a:cs typeface="Source Sans Pro"/>
              </a:rPr>
              <a:t>Responsabilidade</a:t>
            </a:r>
            <a:endParaRPr sz="2100" dirty="0">
              <a:latin typeface="Source Sans Pro"/>
              <a:cs typeface="Source Sans Pro"/>
            </a:endParaRPr>
          </a:p>
          <a:p>
            <a:pPr marL="189230" marR="181610" indent="27940" algn="just">
              <a:lnSpc>
                <a:spcPts val="1500"/>
              </a:lnSpc>
              <a:spcBef>
                <a:spcPts val="295"/>
              </a:spcBef>
            </a:pPr>
            <a:r>
              <a:rPr sz="1300" spc="-75" dirty="0">
                <a:latin typeface="Source Sans Pro"/>
                <a:cs typeface="Source Sans Pro"/>
              </a:rPr>
              <a:t>Garantia</a:t>
            </a:r>
            <a:r>
              <a:rPr sz="1300" spc="35" dirty="0">
                <a:latin typeface="Source Sans Pro"/>
                <a:cs typeface="Source Sans Pro"/>
              </a:rPr>
              <a:t> </a:t>
            </a:r>
            <a:r>
              <a:rPr sz="1300" spc="-130" dirty="0">
                <a:latin typeface="Source Sans Pro"/>
                <a:cs typeface="Source Sans Pro"/>
              </a:rPr>
              <a:t>de</a:t>
            </a:r>
            <a:r>
              <a:rPr sz="1300" spc="65" dirty="0">
                <a:latin typeface="Source Sans Pro"/>
                <a:cs typeface="Source Sans Pro"/>
              </a:rPr>
              <a:t> </a:t>
            </a:r>
            <a:r>
              <a:rPr sz="1300" spc="-85" dirty="0">
                <a:latin typeface="Source Sans Pro"/>
                <a:cs typeface="Source Sans Pro"/>
              </a:rPr>
              <a:t>entrega</a:t>
            </a:r>
            <a:r>
              <a:rPr sz="1300" spc="55" dirty="0">
                <a:latin typeface="Source Sans Pro"/>
                <a:cs typeface="Source Sans Pro"/>
              </a:rPr>
              <a:t> </a:t>
            </a:r>
            <a:r>
              <a:rPr sz="1300" spc="-25" dirty="0">
                <a:latin typeface="Source Sans Pro"/>
                <a:cs typeface="Source Sans Pro"/>
              </a:rPr>
              <a:t>dos </a:t>
            </a:r>
            <a:r>
              <a:rPr sz="1300" spc="-85" dirty="0">
                <a:latin typeface="Source Sans Pro"/>
                <a:cs typeface="Source Sans Pro"/>
              </a:rPr>
              <a:t>prazos</a:t>
            </a:r>
            <a:r>
              <a:rPr sz="1300" spc="50" dirty="0">
                <a:latin typeface="Source Sans Pro"/>
                <a:cs typeface="Source Sans Pro"/>
              </a:rPr>
              <a:t> </a:t>
            </a:r>
            <a:r>
              <a:rPr sz="1300" spc="-75" dirty="0">
                <a:latin typeface="Source Sans Pro"/>
                <a:cs typeface="Source Sans Pro"/>
              </a:rPr>
              <a:t>laboratoriais</a:t>
            </a:r>
            <a:r>
              <a:rPr sz="1300" spc="60" dirty="0">
                <a:latin typeface="Source Sans Pro"/>
                <a:cs typeface="Source Sans Pro"/>
              </a:rPr>
              <a:t> </a:t>
            </a:r>
            <a:r>
              <a:rPr sz="1300" spc="-70" dirty="0">
                <a:latin typeface="Source Sans Pro"/>
                <a:cs typeface="Source Sans Pro"/>
              </a:rPr>
              <a:t>para</a:t>
            </a:r>
            <a:r>
              <a:rPr sz="1300" spc="500" dirty="0">
                <a:latin typeface="Source Sans Pro"/>
                <a:cs typeface="Source Sans Pro"/>
              </a:rPr>
              <a:t> </a:t>
            </a:r>
            <a:r>
              <a:rPr sz="1300" spc="-65" dirty="0">
                <a:latin typeface="Source Sans Pro"/>
                <a:cs typeface="Source Sans Pro"/>
              </a:rPr>
              <a:t>agilidade</a:t>
            </a:r>
            <a:r>
              <a:rPr sz="1300" spc="-90" dirty="0">
                <a:latin typeface="Source Sans Pro"/>
                <a:cs typeface="Source Sans Pro"/>
              </a:rPr>
              <a:t> </a:t>
            </a:r>
            <a:r>
              <a:rPr sz="1300" spc="-40" dirty="0">
                <a:latin typeface="Source Sans Pro"/>
                <a:cs typeface="Source Sans Pro"/>
              </a:rPr>
              <a:t>no</a:t>
            </a:r>
            <a:r>
              <a:rPr sz="1300" spc="-90" dirty="0">
                <a:latin typeface="Source Sans Pro"/>
                <a:cs typeface="Source Sans Pro"/>
              </a:rPr>
              <a:t> </a:t>
            </a:r>
            <a:r>
              <a:rPr sz="1300" spc="-55" dirty="0" err="1">
                <a:latin typeface="Source Sans Pro"/>
                <a:cs typeface="Source Sans Pro"/>
              </a:rPr>
              <a:t>diagnóstico</a:t>
            </a:r>
            <a:r>
              <a:rPr lang="pt-BR" sz="1300" spc="-55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sp>
        <p:nvSpPr>
          <p:cNvPr id="57" name="object 5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52451" y="2412653"/>
            <a:ext cx="1686560" cy="13747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400"/>
              </a:spcBef>
            </a:pPr>
            <a:r>
              <a:rPr sz="2100" b="1" spc="-25" dirty="0">
                <a:solidFill>
                  <a:srgbClr val="FCB713"/>
                </a:solidFill>
                <a:latin typeface="Source Sans Pro"/>
                <a:cs typeface="Source Sans Pro"/>
              </a:rPr>
              <a:t>NTH</a:t>
            </a:r>
            <a:endParaRPr sz="2100" dirty="0">
              <a:latin typeface="Source Sans Pro"/>
              <a:cs typeface="Source Sans Pro"/>
            </a:endParaRPr>
          </a:p>
          <a:p>
            <a:pPr marL="12700" marR="5080" algn="ctr">
              <a:lnSpc>
                <a:spcPts val="1500"/>
              </a:lnSpc>
              <a:spcBef>
                <a:spcPts val="295"/>
              </a:spcBef>
            </a:pPr>
            <a:r>
              <a:rPr sz="1300" spc="-60" dirty="0">
                <a:latin typeface="Source Sans Pro"/>
                <a:cs typeface="Source Sans Pro"/>
              </a:rPr>
              <a:t>Núcleo</a:t>
            </a:r>
            <a:r>
              <a:rPr sz="1300" spc="-80" dirty="0">
                <a:latin typeface="Source Sans Pro"/>
                <a:cs typeface="Source Sans Pro"/>
              </a:rPr>
              <a:t> </a:t>
            </a:r>
            <a:r>
              <a:rPr sz="1300" spc="-65" dirty="0">
                <a:latin typeface="Source Sans Pro"/>
                <a:cs typeface="Source Sans Pro"/>
              </a:rPr>
              <a:t>Técnico</a:t>
            </a:r>
            <a:r>
              <a:rPr sz="1300" spc="-80" dirty="0">
                <a:latin typeface="Source Sans Pro"/>
                <a:cs typeface="Source Sans Pro"/>
              </a:rPr>
              <a:t> </a:t>
            </a:r>
            <a:r>
              <a:rPr sz="1300" spc="-35" dirty="0">
                <a:latin typeface="Source Sans Pro"/>
                <a:cs typeface="Source Sans Pro"/>
              </a:rPr>
              <a:t>Hospitalar </a:t>
            </a:r>
            <a:r>
              <a:rPr sz="1300" spc="-50" dirty="0">
                <a:latin typeface="Source Sans Pro"/>
                <a:cs typeface="Source Sans Pro"/>
              </a:rPr>
              <a:t>com</a:t>
            </a:r>
            <a:r>
              <a:rPr sz="1300" spc="-110" dirty="0">
                <a:latin typeface="Source Sans Pro"/>
                <a:cs typeface="Source Sans Pro"/>
              </a:rPr>
              <a:t> </a:t>
            </a:r>
            <a:r>
              <a:rPr sz="1300" dirty="0">
                <a:latin typeface="Source Sans Pro"/>
                <a:cs typeface="Source Sans Pro"/>
              </a:rPr>
              <a:t>o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60" dirty="0">
                <a:latin typeface="Source Sans Pro"/>
                <a:cs typeface="Source Sans Pro"/>
              </a:rPr>
              <a:t>mesmo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60" dirty="0" err="1">
                <a:latin typeface="Source Sans Pro"/>
                <a:cs typeface="Source Sans Pro"/>
              </a:rPr>
              <a:t>padrão</a:t>
            </a:r>
            <a:r>
              <a:rPr sz="1300" spc="-105" dirty="0">
                <a:latin typeface="Source Sans Pro"/>
                <a:cs typeface="Source Sans Pro"/>
              </a:rPr>
              <a:t> </a:t>
            </a:r>
            <a:r>
              <a:rPr sz="1300" spc="-75" dirty="0">
                <a:latin typeface="Source Sans Pro"/>
                <a:cs typeface="Source Sans Pro"/>
              </a:rPr>
              <a:t>NTO</a:t>
            </a:r>
            <a:r>
              <a:rPr lang="pt-BR" sz="1300" spc="-75" dirty="0">
                <a:latin typeface="Source Sans Pro"/>
                <a:cs typeface="Source Sans Pro"/>
              </a:rPr>
              <a:t>.</a:t>
            </a:r>
            <a:r>
              <a:rPr lang="pt-BR" sz="1300" spc="500" dirty="0">
                <a:latin typeface="Source Sans Pro"/>
                <a:cs typeface="Source Sans Pro"/>
              </a:rPr>
              <a:t> </a:t>
            </a:r>
            <a:r>
              <a:rPr lang="pt-BR" sz="1300" dirty="0">
                <a:latin typeface="Source Sans Pro"/>
                <a:cs typeface="Source Sans Pro"/>
              </a:rPr>
              <a:t>R</a:t>
            </a:r>
            <a:r>
              <a:rPr sz="1300" dirty="0" err="1">
                <a:latin typeface="Source Sans Pro"/>
                <a:cs typeface="Source Sans Pro"/>
              </a:rPr>
              <a:t>ealizando</a:t>
            </a:r>
            <a:r>
              <a:rPr sz="1300" dirty="0">
                <a:latin typeface="Source Sans Pro"/>
                <a:cs typeface="Source Sans Pro"/>
              </a:rPr>
              <a:t> </a:t>
            </a:r>
            <a:r>
              <a:rPr sz="1300" spc="-60" dirty="0">
                <a:latin typeface="Source Sans Pro"/>
                <a:cs typeface="Source Sans Pro"/>
              </a:rPr>
              <a:t>exames</a:t>
            </a:r>
            <a:r>
              <a:rPr sz="1300" spc="-80" dirty="0">
                <a:latin typeface="Source Sans Pro"/>
                <a:cs typeface="Source Sans Pro"/>
              </a:rPr>
              <a:t> </a:t>
            </a:r>
            <a:r>
              <a:rPr sz="1300" spc="-25" dirty="0">
                <a:latin typeface="Source Sans Pro"/>
                <a:cs typeface="Source Sans Pro"/>
              </a:rPr>
              <a:t>de </a:t>
            </a:r>
            <a:r>
              <a:rPr sz="1300" spc="-65" dirty="0">
                <a:latin typeface="Source Sans Pro"/>
                <a:cs typeface="Source Sans Pro"/>
              </a:rPr>
              <a:t>emergência</a:t>
            </a:r>
            <a:r>
              <a:rPr sz="1300" spc="-110" dirty="0">
                <a:latin typeface="Source Sans Pro"/>
                <a:cs typeface="Source Sans Pro"/>
              </a:rPr>
              <a:t> </a:t>
            </a:r>
            <a:r>
              <a:rPr sz="1300" dirty="0">
                <a:latin typeface="Source Sans Pro"/>
                <a:cs typeface="Source Sans Pro"/>
              </a:rPr>
              <a:t>e</a:t>
            </a:r>
            <a:r>
              <a:rPr sz="1300" spc="-95" dirty="0">
                <a:latin typeface="Source Sans Pro"/>
                <a:cs typeface="Source Sans Pro"/>
              </a:rPr>
              <a:t> </a:t>
            </a:r>
            <a:r>
              <a:rPr sz="1300" spc="-10" dirty="0" err="1">
                <a:latin typeface="Source Sans Pro"/>
                <a:cs typeface="Source Sans Pro"/>
              </a:rPr>
              <a:t>internação</a:t>
            </a:r>
            <a:r>
              <a:rPr lang="pt-BR" sz="1300" spc="-10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sp>
        <p:nvSpPr>
          <p:cNvPr id="58" name="object 5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16208" y="2605978"/>
            <a:ext cx="1429385" cy="7969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400"/>
              </a:spcBef>
            </a:pPr>
            <a:r>
              <a:rPr sz="2100" b="1" spc="-10" dirty="0">
                <a:solidFill>
                  <a:srgbClr val="0053B8"/>
                </a:solidFill>
                <a:latin typeface="Source Sans Pro"/>
                <a:cs typeface="Source Sans Pro"/>
              </a:rPr>
              <a:t>Pessoas</a:t>
            </a:r>
            <a:endParaRPr sz="2100" dirty="0">
              <a:latin typeface="Source Sans Pro"/>
              <a:cs typeface="Source Sans Pro"/>
            </a:endParaRPr>
          </a:p>
          <a:p>
            <a:pPr marL="12700" marR="5080" algn="ctr">
              <a:lnSpc>
                <a:spcPts val="1500"/>
              </a:lnSpc>
              <a:spcBef>
                <a:spcPts val="295"/>
              </a:spcBef>
            </a:pPr>
            <a:r>
              <a:rPr sz="1300" spc="-55" dirty="0">
                <a:latin typeface="Source Sans Pro"/>
                <a:cs typeface="Source Sans Pro"/>
              </a:rPr>
              <a:t>Time</a:t>
            </a:r>
            <a:r>
              <a:rPr sz="1300" spc="-120" dirty="0">
                <a:latin typeface="Source Sans Pro"/>
                <a:cs typeface="Source Sans Pro"/>
              </a:rPr>
              <a:t> </a:t>
            </a:r>
            <a:r>
              <a:rPr sz="1300" spc="-60" dirty="0">
                <a:latin typeface="Source Sans Pro"/>
                <a:cs typeface="Source Sans Pro"/>
              </a:rPr>
              <a:t>especializado</a:t>
            </a:r>
            <a:r>
              <a:rPr sz="1300" spc="-114" dirty="0">
                <a:latin typeface="Source Sans Pro"/>
                <a:cs typeface="Source Sans Pro"/>
              </a:rPr>
              <a:t> </a:t>
            </a:r>
            <a:r>
              <a:rPr sz="1300" spc="-80" dirty="0" err="1">
                <a:latin typeface="Source Sans Pro"/>
                <a:cs typeface="Source Sans Pro"/>
              </a:rPr>
              <a:t>em</a:t>
            </a:r>
            <a:r>
              <a:rPr sz="1300" spc="-10" dirty="0">
                <a:latin typeface="Source Sans Pro"/>
                <a:cs typeface="Source Sans Pro"/>
              </a:rPr>
              <a:t> </a:t>
            </a:r>
            <a:r>
              <a:rPr sz="1300" spc="-10" dirty="0" err="1">
                <a:latin typeface="Source Sans Pro"/>
                <a:cs typeface="Source Sans Pro"/>
              </a:rPr>
              <a:t>diagnóstico</a:t>
            </a:r>
            <a:r>
              <a:rPr lang="pt-BR" sz="1300" spc="-10" dirty="0">
                <a:latin typeface="Source Sans Pro"/>
                <a:cs typeface="Source Sans Pro"/>
              </a:rPr>
              <a:t>.</a:t>
            </a:r>
            <a:endParaRPr sz="1300" dirty="0">
              <a:latin typeface="Source Sans Pro"/>
              <a:cs typeface="Source Sans Pro"/>
            </a:endParaRPr>
          </a:p>
        </p:txBody>
      </p:sp>
      <p:grpSp>
        <p:nvGrpSpPr>
          <p:cNvPr id="59" name="object 59"/>
          <p:cNvGrpSpPr>
            <a:grpSpLocks noGrp="1" noUngrp="1" noRot="1" noMove="1" noResize="1"/>
          </p:cNvGrpSpPr>
          <p:nvPr/>
        </p:nvGrpSpPr>
        <p:grpSpPr>
          <a:xfrm>
            <a:off x="-6350" y="-6350"/>
            <a:ext cx="1543685" cy="1288415"/>
            <a:chOff x="-6350" y="-6350"/>
            <a:chExt cx="1543685" cy="1288415"/>
          </a:xfrm>
        </p:grpSpPr>
        <p:sp>
          <p:nvSpPr>
            <p:cNvPr id="60" name="object 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530985" cy="1126490"/>
            </a:xfrm>
            <a:custGeom>
              <a:avLst/>
              <a:gdLst/>
              <a:ahLst/>
              <a:cxnLst/>
              <a:rect l="l" t="t" r="r" b="b"/>
              <a:pathLst>
                <a:path w="1530985" h="1126490">
                  <a:moveTo>
                    <a:pt x="1530925" y="0"/>
                  </a:moveTo>
                  <a:lnTo>
                    <a:pt x="1473818" y="60199"/>
                  </a:lnTo>
                  <a:lnTo>
                    <a:pt x="1441777" y="93037"/>
                  </a:lnTo>
                  <a:lnTo>
                    <a:pt x="1409431" y="125553"/>
                  </a:lnTo>
                  <a:lnTo>
                    <a:pt x="1376783" y="157749"/>
                  </a:lnTo>
                  <a:lnTo>
                    <a:pt x="1343835" y="189625"/>
                  </a:lnTo>
                  <a:lnTo>
                    <a:pt x="1310591" y="221184"/>
                  </a:lnTo>
                  <a:lnTo>
                    <a:pt x="1277051" y="252426"/>
                  </a:lnTo>
                  <a:lnTo>
                    <a:pt x="1243220" y="283353"/>
                  </a:lnTo>
                  <a:lnTo>
                    <a:pt x="1209099" y="313966"/>
                  </a:lnTo>
                  <a:lnTo>
                    <a:pt x="1174692" y="344267"/>
                  </a:lnTo>
                  <a:lnTo>
                    <a:pt x="1140000" y="374257"/>
                  </a:lnTo>
                  <a:lnTo>
                    <a:pt x="1105027" y="403938"/>
                  </a:lnTo>
                  <a:lnTo>
                    <a:pt x="1069774" y="433310"/>
                  </a:lnTo>
                  <a:lnTo>
                    <a:pt x="1034246" y="462376"/>
                  </a:lnTo>
                  <a:lnTo>
                    <a:pt x="998443" y="491136"/>
                  </a:lnTo>
                  <a:lnTo>
                    <a:pt x="962368" y="519592"/>
                  </a:lnTo>
                  <a:lnTo>
                    <a:pt x="926025" y="547745"/>
                  </a:lnTo>
                  <a:lnTo>
                    <a:pt x="889416" y="575597"/>
                  </a:lnTo>
                  <a:lnTo>
                    <a:pt x="852543" y="603150"/>
                  </a:lnTo>
                  <a:lnTo>
                    <a:pt x="815409" y="630403"/>
                  </a:lnTo>
                  <a:lnTo>
                    <a:pt x="778016" y="657360"/>
                  </a:lnTo>
                  <a:lnTo>
                    <a:pt x="740368" y="684020"/>
                  </a:lnTo>
                  <a:lnTo>
                    <a:pt x="702466" y="710386"/>
                  </a:lnTo>
                  <a:lnTo>
                    <a:pt x="664313" y="736459"/>
                  </a:lnTo>
                  <a:lnTo>
                    <a:pt x="625912" y="762241"/>
                  </a:lnTo>
                  <a:lnTo>
                    <a:pt x="587265" y="787732"/>
                  </a:lnTo>
                  <a:lnTo>
                    <a:pt x="548375" y="812934"/>
                  </a:lnTo>
                  <a:lnTo>
                    <a:pt x="509245" y="837848"/>
                  </a:lnTo>
                  <a:lnTo>
                    <a:pt x="469877" y="862477"/>
                  </a:lnTo>
                  <a:lnTo>
                    <a:pt x="430273" y="886820"/>
                  </a:lnTo>
                  <a:lnTo>
                    <a:pt x="390437" y="910880"/>
                  </a:lnTo>
                  <a:lnTo>
                    <a:pt x="350370" y="934658"/>
                  </a:lnTo>
                  <a:lnTo>
                    <a:pt x="310075" y="958155"/>
                  </a:lnTo>
                  <a:lnTo>
                    <a:pt x="269556" y="981373"/>
                  </a:lnTo>
                  <a:lnTo>
                    <a:pt x="228814" y="1004313"/>
                  </a:lnTo>
                  <a:lnTo>
                    <a:pt x="187852" y="1026977"/>
                  </a:lnTo>
                  <a:lnTo>
                    <a:pt x="146673" y="1049365"/>
                  </a:lnTo>
                  <a:lnTo>
                    <a:pt x="105278" y="1071479"/>
                  </a:lnTo>
                  <a:lnTo>
                    <a:pt x="63672" y="1093321"/>
                  </a:lnTo>
                  <a:lnTo>
                    <a:pt x="21856" y="1114892"/>
                  </a:lnTo>
                  <a:lnTo>
                    <a:pt x="0" y="1125971"/>
                  </a:lnTo>
                </a:path>
              </a:pathLst>
            </a:custGeom>
            <a:ln w="12700">
              <a:solidFill>
                <a:srgbClr val="0053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111250" cy="1275715"/>
            </a:xfrm>
            <a:custGeom>
              <a:avLst/>
              <a:gdLst/>
              <a:ahLst/>
              <a:cxnLst/>
              <a:rect l="l" t="t" r="r" b="b"/>
              <a:pathLst>
                <a:path w="1111250" h="1275715">
                  <a:moveTo>
                    <a:pt x="1110726" y="0"/>
                  </a:moveTo>
                  <a:lnTo>
                    <a:pt x="1087545" y="38812"/>
                  </a:lnTo>
                  <a:lnTo>
                    <a:pt x="1062485" y="79809"/>
                  </a:lnTo>
                  <a:lnTo>
                    <a:pt x="1037188" y="120255"/>
                  </a:lnTo>
                  <a:lnTo>
                    <a:pt x="1011662" y="160155"/>
                  </a:lnTo>
                  <a:lnTo>
                    <a:pt x="985914" y="199514"/>
                  </a:lnTo>
                  <a:lnTo>
                    <a:pt x="959953" y="238337"/>
                  </a:lnTo>
                  <a:lnTo>
                    <a:pt x="933786" y="276627"/>
                  </a:lnTo>
                  <a:lnTo>
                    <a:pt x="907421" y="314390"/>
                  </a:lnTo>
                  <a:lnTo>
                    <a:pt x="880864" y="351631"/>
                  </a:lnTo>
                  <a:lnTo>
                    <a:pt x="854124" y="388353"/>
                  </a:lnTo>
                  <a:lnTo>
                    <a:pt x="827208" y="424562"/>
                  </a:lnTo>
                  <a:lnTo>
                    <a:pt x="800124" y="460262"/>
                  </a:lnTo>
                  <a:lnTo>
                    <a:pt x="772880" y="495457"/>
                  </a:lnTo>
                  <a:lnTo>
                    <a:pt x="745482" y="530153"/>
                  </a:lnTo>
                  <a:lnTo>
                    <a:pt x="717939" y="564354"/>
                  </a:lnTo>
                  <a:lnTo>
                    <a:pt x="690259" y="598064"/>
                  </a:lnTo>
                  <a:lnTo>
                    <a:pt x="662448" y="631289"/>
                  </a:lnTo>
                  <a:lnTo>
                    <a:pt x="634514" y="664032"/>
                  </a:lnTo>
                  <a:lnTo>
                    <a:pt x="606465" y="696299"/>
                  </a:lnTo>
                  <a:lnTo>
                    <a:pt x="578309" y="728094"/>
                  </a:lnTo>
                  <a:lnTo>
                    <a:pt x="550053" y="759422"/>
                  </a:lnTo>
                  <a:lnTo>
                    <a:pt x="521705" y="790287"/>
                  </a:lnTo>
                  <a:lnTo>
                    <a:pt x="493271" y="820694"/>
                  </a:lnTo>
                  <a:lnTo>
                    <a:pt x="464761" y="850647"/>
                  </a:lnTo>
                  <a:lnTo>
                    <a:pt x="436182" y="880151"/>
                  </a:lnTo>
                  <a:lnTo>
                    <a:pt x="407540" y="909212"/>
                  </a:lnTo>
                  <a:lnTo>
                    <a:pt x="378844" y="937832"/>
                  </a:lnTo>
                  <a:lnTo>
                    <a:pt x="350101" y="966018"/>
                  </a:lnTo>
                  <a:lnTo>
                    <a:pt x="321319" y="993773"/>
                  </a:lnTo>
                  <a:lnTo>
                    <a:pt x="292506" y="1021102"/>
                  </a:lnTo>
                  <a:lnTo>
                    <a:pt x="263668" y="1048011"/>
                  </a:lnTo>
                  <a:lnTo>
                    <a:pt x="234815" y="1074502"/>
                  </a:lnTo>
                  <a:lnTo>
                    <a:pt x="205952" y="1100582"/>
                  </a:lnTo>
                  <a:lnTo>
                    <a:pt x="177088" y="1126255"/>
                  </a:lnTo>
                  <a:lnTo>
                    <a:pt x="148230" y="1151525"/>
                  </a:lnTo>
                  <a:lnTo>
                    <a:pt x="90565" y="1200875"/>
                  </a:lnTo>
                  <a:lnTo>
                    <a:pt x="33016" y="1248670"/>
                  </a:lnTo>
                  <a:lnTo>
                    <a:pt x="4304" y="1271995"/>
                  </a:lnTo>
                  <a:lnTo>
                    <a:pt x="0" y="1275443"/>
                  </a:lnTo>
                </a:path>
              </a:pathLst>
            </a:custGeom>
            <a:ln w="1270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>
            <a:grpSpLocks noGrp="1" noUngrp="1" noRot="1" noMove="1" noResize="1"/>
          </p:cNvGrpSpPr>
          <p:nvPr/>
        </p:nvGrpSpPr>
        <p:grpSpPr>
          <a:xfrm>
            <a:off x="10185734" y="6951098"/>
            <a:ext cx="4217035" cy="1150620"/>
            <a:chOff x="10185734" y="6951098"/>
            <a:chExt cx="4217035" cy="1150620"/>
          </a:xfrm>
        </p:grpSpPr>
        <p:sp>
          <p:nvSpPr>
            <p:cNvPr id="63" name="object 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492581" y="6957448"/>
              <a:ext cx="2903855" cy="1137920"/>
            </a:xfrm>
            <a:custGeom>
              <a:avLst/>
              <a:gdLst/>
              <a:ahLst/>
              <a:cxnLst/>
              <a:rect l="l" t="t" r="r" b="b"/>
              <a:pathLst>
                <a:path w="2903855" h="1137920">
                  <a:moveTo>
                    <a:pt x="0" y="1137493"/>
                  </a:moveTo>
                  <a:lnTo>
                    <a:pt x="59009" y="1105445"/>
                  </a:lnTo>
                  <a:lnTo>
                    <a:pt x="103465" y="1081537"/>
                  </a:lnTo>
                  <a:lnTo>
                    <a:pt x="148001" y="1057775"/>
                  </a:lnTo>
                  <a:lnTo>
                    <a:pt x="192618" y="1034162"/>
                  </a:lnTo>
                  <a:lnTo>
                    <a:pt x="237313" y="1010700"/>
                  </a:lnTo>
                  <a:lnTo>
                    <a:pt x="282085" y="987392"/>
                  </a:lnTo>
                  <a:lnTo>
                    <a:pt x="326933" y="964241"/>
                  </a:lnTo>
                  <a:lnTo>
                    <a:pt x="371855" y="941248"/>
                  </a:lnTo>
                  <a:lnTo>
                    <a:pt x="416850" y="918417"/>
                  </a:lnTo>
                  <a:lnTo>
                    <a:pt x="461917" y="895751"/>
                  </a:lnTo>
                  <a:lnTo>
                    <a:pt x="507055" y="873251"/>
                  </a:lnTo>
                  <a:lnTo>
                    <a:pt x="552261" y="850921"/>
                  </a:lnTo>
                  <a:lnTo>
                    <a:pt x="597535" y="828762"/>
                  </a:lnTo>
                  <a:lnTo>
                    <a:pt x="642875" y="806778"/>
                  </a:lnTo>
                  <a:lnTo>
                    <a:pt x="688280" y="784972"/>
                  </a:lnTo>
                  <a:lnTo>
                    <a:pt x="733748" y="763344"/>
                  </a:lnTo>
                  <a:lnTo>
                    <a:pt x="779279" y="741900"/>
                  </a:lnTo>
                  <a:lnTo>
                    <a:pt x="824870" y="720640"/>
                  </a:lnTo>
                  <a:lnTo>
                    <a:pt x="870521" y="699567"/>
                  </a:lnTo>
                  <a:lnTo>
                    <a:pt x="916230" y="678684"/>
                  </a:lnTo>
                  <a:lnTo>
                    <a:pt x="961995" y="657994"/>
                  </a:lnTo>
                  <a:lnTo>
                    <a:pt x="1007816" y="637499"/>
                  </a:lnTo>
                  <a:lnTo>
                    <a:pt x="1053690" y="617202"/>
                  </a:lnTo>
                  <a:lnTo>
                    <a:pt x="1099617" y="597105"/>
                  </a:lnTo>
                  <a:lnTo>
                    <a:pt x="1145596" y="577211"/>
                  </a:lnTo>
                  <a:lnTo>
                    <a:pt x="1191624" y="557522"/>
                  </a:lnTo>
                  <a:lnTo>
                    <a:pt x="1237700" y="538042"/>
                  </a:lnTo>
                  <a:lnTo>
                    <a:pt x="1283824" y="518772"/>
                  </a:lnTo>
                  <a:lnTo>
                    <a:pt x="1329993" y="499715"/>
                  </a:lnTo>
                  <a:lnTo>
                    <a:pt x="1376207" y="480874"/>
                  </a:lnTo>
                  <a:lnTo>
                    <a:pt x="1422464" y="462251"/>
                  </a:lnTo>
                  <a:lnTo>
                    <a:pt x="1468762" y="443849"/>
                  </a:lnTo>
                  <a:lnTo>
                    <a:pt x="1515101" y="425671"/>
                  </a:lnTo>
                  <a:lnTo>
                    <a:pt x="1561478" y="407718"/>
                  </a:lnTo>
                  <a:lnTo>
                    <a:pt x="1607894" y="389994"/>
                  </a:lnTo>
                  <a:lnTo>
                    <a:pt x="1654345" y="372502"/>
                  </a:lnTo>
                  <a:lnTo>
                    <a:pt x="1700831" y="355243"/>
                  </a:lnTo>
                  <a:lnTo>
                    <a:pt x="1747350" y="338221"/>
                  </a:lnTo>
                  <a:lnTo>
                    <a:pt x="1793902" y="321437"/>
                  </a:lnTo>
                  <a:lnTo>
                    <a:pt x="1840484" y="304895"/>
                  </a:lnTo>
                  <a:lnTo>
                    <a:pt x="1887096" y="288598"/>
                  </a:lnTo>
                  <a:lnTo>
                    <a:pt x="1933735" y="272546"/>
                  </a:lnTo>
                  <a:lnTo>
                    <a:pt x="1980401" y="256745"/>
                  </a:lnTo>
                  <a:lnTo>
                    <a:pt x="2027093" y="241194"/>
                  </a:lnTo>
                  <a:lnTo>
                    <a:pt x="2073808" y="225899"/>
                  </a:lnTo>
                  <a:lnTo>
                    <a:pt x="2120546" y="210860"/>
                  </a:lnTo>
                  <a:lnTo>
                    <a:pt x="2167305" y="196081"/>
                  </a:lnTo>
                  <a:lnTo>
                    <a:pt x="2214083" y="181564"/>
                  </a:lnTo>
                  <a:lnTo>
                    <a:pt x="2260880" y="167311"/>
                  </a:lnTo>
                  <a:lnTo>
                    <a:pt x="2307695" y="153326"/>
                  </a:lnTo>
                  <a:lnTo>
                    <a:pt x="2354524" y="139611"/>
                  </a:lnTo>
                  <a:lnTo>
                    <a:pt x="2401368" y="126168"/>
                  </a:lnTo>
                  <a:lnTo>
                    <a:pt x="2448226" y="113000"/>
                  </a:lnTo>
                  <a:lnTo>
                    <a:pt x="2495094" y="100110"/>
                  </a:lnTo>
                  <a:lnTo>
                    <a:pt x="2541973" y="87500"/>
                  </a:lnTo>
                  <a:lnTo>
                    <a:pt x="2588861" y="75173"/>
                  </a:lnTo>
                  <a:lnTo>
                    <a:pt x="2635756" y="63131"/>
                  </a:lnTo>
                  <a:lnTo>
                    <a:pt x="2682657" y="51376"/>
                  </a:lnTo>
                  <a:lnTo>
                    <a:pt x="2729563" y="39913"/>
                  </a:lnTo>
                  <a:lnTo>
                    <a:pt x="2776473" y="28742"/>
                  </a:lnTo>
                  <a:lnTo>
                    <a:pt x="2823384" y="17867"/>
                  </a:lnTo>
                  <a:lnTo>
                    <a:pt x="2870296" y="7290"/>
                  </a:lnTo>
                  <a:lnTo>
                    <a:pt x="2903579" y="0"/>
                  </a:lnTo>
                </a:path>
              </a:pathLst>
            </a:custGeom>
            <a:ln w="12700">
              <a:solidFill>
                <a:srgbClr val="0053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92084" y="7506183"/>
              <a:ext cx="4204335" cy="589280"/>
            </a:xfrm>
            <a:custGeom>
              <a:avLst/>
              <a:gdLst/>
              <a:ahLst/>
              <a:cxnLst/>
              <a:rect l="l" t="t" r="r" b="b"/>
              <a:pathLst>
                <a:path w="4204334" h="589279">
                  <a:moveTo>
                    <a:pt x="0" y="588757"/>
                  </a:moveTo>
                  <a:lnTo>
                    <a:pt x="53740" y="574322"/>
                  </a:lnTo>
                  <a:lnTo>
                    <a:pt x="100622" y="561858"/>
                  </a:lnTo>
                  <a:lnTo>
                    <a:pt x="147622" y="549476"/>
                  </a:lnTo>
                  <a:lnTo>
                    <a:pt x="194737" y="537179"/>
                  </a:lnTo>
                  <a:lnTo>
                    <a:pt x="241964" y="524969"/>
                  </a:lnTo>
                  <a:lnTo>
                    <a:pt x="289303" y="512848"/>
                  </a:lnTo>
                  <a:lnTo>
                    <a:pt x="336750" y="500818"/>
                  </a:lnTo>
                  <a:lnTo>
                    <a:pt x="384304" y="488881"/>
                  </a:lnTo>
                  <a:lnTo>
                    <a:pt x="431962" y="477038"/>
                  </a:lnTo>
                  <a:lnTo>
                    <a:pt x="479722" y="465292"/>
                  </a:lnTo>
                  <a:lnTo>
                    <a:pt x="527582" y="453645"/>
                  </a:lnTo>
                  <a:lnTo>
                    <a:pt x="575540" y="442098"/>
                  </a:lnTo>
                  <a:lnTo>
                    <a:pt x="623594" y="430654"/>
                  </a:lnTo>
                  <a:lnTo>
                    <a:pt x="671741" y="419315"/>
                  </a:lnTo>
                  <a:lnTo>
                    <a:pt x="719979" y="408082"/>
                  </a:lnTo>
                  <a:lnTo>
                    <a:pt x="768307" y="396957"/>
                  </a:lnTo>
                  <a:lnTo>
                    <a:pt x="816722" y="385943"/>
                  </a:lnTo>
                  <a:lnTo>
                    <a:pt x="865222" y="375041"/>
                  </a:lnTo>
                  <a:lnTo>
                    <a:pt x="913804" y="364253"/>
                  </a:lnTo>
                  <a:lnTo>
                    <a:pt x="962467" y="353582"/>
                  </a:lnTo>
                  <a:lnTo>
                    <a:pt x="1011208" y="343029"/>
                  </a:lnTo>
                  <a:lnTo>
                    <a:pt x="1060025" y="332596"/>
                  </a:lnTo>
                  <a:lnTo>
                    <a:pt x="1108917" y="322285"/>
                  </a:lnTo>
                  <a:lnTo>
                    <a:pt x="1157880" y="312098"/>
                  </a:lnTo>
                  <a:lnTo>
                    <a:pt x="1206913" y="302038"/>
                  </a:lnTo>
                  <a:lnTo>
                    <a:pt x="1256014" y="292105"/>
                  </a:lnTo>
                  <a:lnTo>
                    <a:pt x="1305180" y="282302"/>
                  </a:lnTo>
                  <a:lnTo>
                    <a:pt x="1354409" y="272631"/>
                  </a:lnTo>
                  <a:lnTo>
                    <a:pt x="1403700" y="263094"/>
                  </a:lnTo>
                  <a:lnTo>
                    <a:pt x="1453049" y="253693"/>
                  </a:lnTo>
                  <a:lnTo>
                    <a:pt x="1502455" y="244429"/>
                  </a:lnTo>
                  <a:lnTo>
                    <a:pt x="1551915" y="235306"/>
                  </a:lnTo>
                  <a:lnTo>
                    <a:pt x="1601428" y="226324"/>
                  </a:lnTo>
                  <a:lnTo>
                    <a:pt x="1650992" y="217485"/>
                  </a:lnTo>
                  <a:lnTo>
                    <a:pt x="1700603" y="208792"/>
                  </a:lnTo>
                  <a:lnTo>
                    <a:pt x="1750260" y="200247"/>
                  </a:lnTo>
                  <a:lnTo>
                    <a:pt x="1799961" y="191851"/>
                  </a:lnTo>
                  <a:lnTo>
                    <a:pt x="1849704" y="183607"/>
                  </a:lnTo>
                  <a:lnTo>
                    <a:pt x="1899486" y="175516"/>
                  </a:lnTo>
                  <a:lnTo>
                    <a:pt x="1949305" y="167580"/>
                  </a:lnTo>
                  <a:lnTo>
                    <a:pt x="1999159" y="159802"/>
                  </a:lnTo>
                  <a:lnTo>
                    <a:pt x="2049046" y="152183"/>
                  </a:lnTo>
                  <a:lnTo>
                    <a:pt x="2098965" y="144725"/>
                  </a:lnTo>
                  <a:lnTo>
                    <a:pt x="2148911" y="137431"/>
                  </a:lnTo>
                  <a:lnTo>
                    <a:pt x="2198884" y="130301"/>
                  </a:lnTo>
                  <a:lnTo>
                    <a:pt x="2248882" y="123339"/>
                  </a:lnTo>
                  <a:lnTo>
                    <a:pt x="2298901" y="116545"/>
                  </a:lnTo>
                  <a:lnTo>
                    <a:pt x="2348941" y="109923"/>
                  </a:lnTo>
                  <a:lnTo>
                    <a:pt x="2398998" y="103474"/>
                  </a:lnTo>
                  <a:lnTo>
                    <a:pt x="2449071" y="97199"/>
                  </a:lnTo>
                  <a:lnTo>
                    <a:pt x="2499157" y="91102"/>
                  </a:lnTo>
                  <a:lnTo>
                    <a:pt x="2549255" y="85183"/>
                  </a:lnTo>
                  <a:lnTo>
                    <a:pt x="2599362" y="79445"/>
                  </a:lnTo>
                  <a:lnTo>
                    <a:pt x="2649476" y="73890"/>
                  </a:lnTo>
                  <a:lnTo>
                    <a:pt x="2699594" y="68519"/>
                  </a:lnTo>
                  <a:lnTo>
                    <a:pt x="2749716" y="63335"/>
                  </a:lnTo>
                  <a:lnTo>
                    <a:pt x="2799838" y="58340"/>
                  </a:lnTo>
                  <a:lnTo>
                    <a:pt x="2849958" y="53535"/>
                  </a:lnTo>
                  <a:lnTo>
                    <a:pt x="2900074" y="48923"/>
                  </a:lnTo>
                  <a:lnTo>
                    <a:pt x="2950184" y="44505"/>
                  </a:lnTo>
                  <a:lnTo>
                    <a:pt x="3000286" y="40284"/>
                  </a:lnTo>
                  <a:lnTo>
                    <a:pt x="3050378" y="36261"/>
                  </a:lnTo>
                  <a:lnTo>
                    <a:pt x="3100457" y="32439"/>
                  </a:lnTo>
                  <a:lnTo>
                    <a:pt x="3150522" y="28818"/>
                  </a:lnTo>
                  <a:lnTo>
                    <a:pt x="3200570" y="25402"/>
                  </a:lnTo>
                  <a:lnTo>
                    <a:pt x="3250599" y="22192"/>
                  </a:lnTo>
                  <a:lnTo>
                    <a:pt x="3300606" y="19190"/>
                  </a:lnTo>
                  <a:lnTo>
                    <a:pt x="3350591" y="16399"/>
                  </a:lnTo>
                  <a:lnTo>
                    <a:pt x="3400550" y="13819"/>
                  </a:lnTo>
                  <a:lnTo>
                    <a:pt x="3450481" y="11454"/>
                  </a:lnTo>
                  <a:lnTo>
                    <a:pt x="3500382" y="9304"/>
                  </a:lnTo>
                  <a:lnTo>
                    <a:pt x="3550252" y="7373"/>
                  </a:lnTo>
                  <a:lnTo>
                    <a:pt x="3600087" y="5661"/>
                  </a:lnTo>
                  <a:lnTo>
                    <a:pt x="3649887" y="4171"/>
                  </a:lnTo>
                  <a:lnTo>
                    <a:pt x="3699647" y="2905"/>
                  </a:lnTo>
                  <a:lnTo>
                    <a:pt x="3749367" y="1864"/>
                  </a:lnTo>
                  <a:lnTo>
                    <a:pt x="3799044" y="1052"/>
                  </a:lnTo>
                  <a:lnTo>
                    <a:pt x="3848677" y="469"/>
                  </a:lnTo>
                  <a:lnTo>
                    <a:pt x="3898262" y="117"/>
                  </a:lnTo>
                  <a:lnTo>
                    <a:pt x="3947798" y="0"/>
                  </a:lnTo>
                  <a:lnTo>
                    <a:pt x="3997283" y="117"/>
                  </a:lnTo>
                  <a:lnTo>
                    <a:pt x="4046713" y="472"/>
                  </a:lnTo>
                  <a:lnTo>
                    <a:pt x="4096089" y="1067"/>
                  </a:lnTo>
                  <a:lnTo>
                    <a:pt x="4145406" y="1903"/>
                  </a:lnTo>
                  <a:lnTo>
                    <a:pt x="4194663" y="2982"/>
                  </a:lnTo>
                  <a:lnTo>
                    <a:pt x="4204076" y="3236"/>
                  </a:lnTo>
                </a:path>
              </a:pathLst>
            </a:custGeom>
            <a:ln w="12700">
              <a:solidFill>
                <a:srgbClr val="F58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498925" y="939887"/>
            <a:ext cx="3409950" cy="8915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650" spc="-290" dirty="0"/>
              <a:t>Diferenciais</a:t>
            </a:r>
            <a:endParaRPr sz="5650" dirty="0"/>
          </a:p>
        </p:txBody>
      </p:sp>
      <p:pic>
        <p:nvPicPr>
          <p:cNvPr id="66" name="Gráfico 65">
            <a:extLst>
              <a:ext uri="{FF2B5EF4-FFF2-40B4-BE49-F238E27FC236}">
                <a16:creationId xmlns:a16="http://schemas.microsoft.com/office/drawing/2014/main" id="{A1BCC281-0D0F-5F7E-EF52-7B0F261B32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1391900" y="317500"/>
            <a:ext cx="2819400" cy="3051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3D65B58-D7C8-B239-3599-F67F8AEB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94"/>
            <a:ext cx="14399093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5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133F92F0-27FE-2A1F-9C2B-3D48E97C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"/>
            <a:ext cx="14401800" cy="80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78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pizza&#10;&#10;Descrição gerada automaticamente">
            <a:extLst>
              <a:ext uri="{FF2B5EF4-FFF2-40B4-BE49-F238E27FC236}">
                <a16:creationId xmlns:a16="http://schemas.microsoft.com/office/drawing/2014/main" id="{CA600A5F-1F24-92A3-2B2A-006CDB5D7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"/>
            <a:ext cx="14401800" cy="80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59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enina posando para foto&#10;&#10;Descrição gerada automaticamente com confiança média">
            <a:extLst>
              <a:ext uri="{FF2B5EF4-FFF2-40B4-BE49-F238E27FC236}">
                <a16:creationId xmlns:a16="http://schemas.microsoft.com/office/drawing/2014/main" id="{DF0D6509-71BE-20D7-B3ED-3155626F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"/>
            <a:ext cx="14401800" cy="80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3D58855-913D-02A8-FEA5-397DD398A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4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Word&#10;&#10;Descrição gerada automaticamente">
            <a:extLst>
              <a:ext uri="{FF2B5EF4-FFF2-40B4-BE49-F238E27FC236}">
                <a16:creationId xmlns:a16="http://schemas.microsoft.com/office/drawing/2014/main" id="{703BAE99-590B-5D21-59F5-F6EA0B000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"/>
            <a:ext cx="14401800" cy="80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9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 com confiança média">
            <a:extLst>
              <a:ext uri="{FF2B5EF4-FFF2-40B4-BE49-F238E27FC236}">
                <a16:creationId xmlns:a16="http://schemas.microsoft.com/office/drawing/2014/main" id="{A2F28A3D-E376-AF83-BFEF-995268A66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"/>
            <a:ext cx="14401800" cy="80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5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79FF7D9-0F94-A57B-95C0-E09C4EBC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25EA7070-2F92-4B7B-6336-7C079FF3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4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60C9922-D2CC-3C5C-4842-503A6F089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-444500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5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">
            <a:extLst>
              <a:ext uri="{FF2B5EF4-FFF2-40B4-BE49-F238E27FC236}">
                <a16:creationId xmlns:a16="http://schemas.microsoft.com/office/drawing/2014/main" id="{BA547BA4-50E4-2800-883B-A58C70C7C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01800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3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&#10;&#10;Descrição gerada automaticamente com confiança média">
            <a:extLst>
              <a:ext uri="{FF2B5EF4-FFF2-40B4-BE49-F238E27FC236}">
                <a16:creationId xmlns:a16="http://schemas.microsoft.com/office/drawing/2014/main" id="{3D784CF0-FB2A-BE20-DE48-250A411D4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, Texto&#10;&#10;Descrição gerada automaticamente">
            <a:extLst>
              <a:ext uri="{FF2B5EF4-FFF2-40B4-BE49-F238E27FC236}">
                <a16:creationId xmlns:a16="http://schemas.microsoft.com/office/drawing/2014/main" id="{7B6C6F87-9E66-0B0A-610D-BFE8AF74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" y="0"/>
            <a:ext cx="14395822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1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0756BA29-BE56-BC52-8990-0611977DB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94"/>
            <a:ext cx="14399093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4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544C2921-A044-B5AB-E9BA-CED4FC12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2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DF0FDCB8-5239-4D89-4723-07ABF9E1F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" y="794"/>
            <a:ext cx="14393002" cy="81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3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601</Words>
  <Application>Microsoft Office PowerPoint</Application>
  <PresentationFormat>Personalizar</PresentationFormat>
  <Paragraphs>195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3" baseType="lpstr">
      <vt:lpstr>Arial</vt:lpstr>
      <vt:lpstr>Calibri</vt:lpstr>
      <vt:lpstr>Glober Regular</vt:lpstr>
      <vt:lpstr>Source Sans Pro</vt:lpstr>
      <vt:lpstr>Source Sans Pro Black</vt:lpstr>
      <vt:lpstr>Trade Gothic Inline</vt:lpstr>
      <vt:lpstr>Trebuchet MS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Premissas</vt:lpstr>
      <vt:lpstr>Diferenciais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 0602_PPT_DR ANDERSON</dc:title>
  <dc:creator>Davi Forte da Silva</dc:creator>
  <cp:lastModifiedBy>Deuza Aguiar</cp:lastModifiedBy>
  <cp:revision>6</cp:revision>
  <dcterms:created xsi:type="dcterms:W3CDTF">2023-06-02T19:23:05Z</dcterms:created>
  <dcterms:modified xsi:type="dcterms:W3CDTF">2023-08-02T22:40:22Z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2023-06-02T00:00:00Z</vt:filetime>
  </property>
  <property fmtid="{D5CDD505-2E9C-101B-9397-08002B2CF9AE}" pid="3" name="Creator">
    <vt:lpwstr>Adobe Illustrator 27.4 (Windows)</vt:lpwstr>
  </property>
  <property fmtid="{D5CDD505-2E9C-101B-9397-08002B2CF9AE}" pid="4" name="LastSaved">
    <vt:filetime>2023-06-02T00:00:00Z</vt:filetime>
  </property>
  <property fmtid="{D5CDD505-2E9C-101B-9397-08002B2CF9AE}" pid="5" name="Producer">
    <vt:lpwstr>Adobe PDF library 17.00</vt:lpwstr>
  </property>
  <property fmtid="{D5CDD505-2E9C-101B-9397-08002B2CF9AE}" pid="6" name="MSIP_Label_31aa1efc-3153-4af8-baeb-c798b3704cb8_Enabled">
    <vt:lpwstr>true</vt:lpwstr>
  </property>
  <property fmtid="{D5CDD505-2E9C-101B-9397-08002B2CF9AE}" pid="7" name="MSIP_Label_31aa1efc-3153-4af8-baeb-c798b3704cb8_SetDate">
    <vt:lpwstr>2023-06-12T20:35:54Z</vt:lpwstr>
  </property>
  <property fmtid="{D5CDD505-2E9C-101B-9397-08002B2CF9AE}" pid="8" name="MSIP_Label_31aa1efc-3153-4af8-baeb-c798b3704cb8_Method">
    <vt:lpwstr>Privileged</vt:lpwstr>
  </property>
  <property fmtid="{D5CDD505-2E9C-101B-9397-08002B2CF9AE}" pid="9" name="MSIP_Label_31aa1efc-3153-4af8-baeb-c798b3704cb8_Name">
    <vt:lpwstr>31aa1efc-3153-4af8-baeb-c798b3704cb8</vt:lpwstr>
  </property>
  <property fmtid="{D5CDD505-2E9C-101B-9397-08002B2CF9AE}" pid="10" name="MSIP_Label_31aa1efc-3153-4af8-baeb-c798b3704cb8_SiteId">
    <vt:lpwstr>3a2fea74-aebf-4b69-9a89-449fecf2cad4</vt:lpwstr>
  </property>
  <property fmtid="{D5CDD505-2E9C-101B-9397-08002B2CF9AE}" pid="11" name="MSIP_Label_31aa1efc-3153-4af8-baeb-c798b3704cb8_ActionId">
    <vt:lpwstr>fdffd475-57e5-4bf7-bbdd-404f656751b1</vt:lpwstr>
  </property>
  <property fmtid="{D5CDD505-2E9C-101B-9397-08002B2CF9AE}" pid="12" name="MSIP_Label_31aa1efc-3153-4af8-baeb-c798b3704cb8_ContentBits">
    <vt:lpwstr>3</vt:lpwstr>
  </property>
  <property fmtid="{D5CDD505-2E9C-101B-9397-08002B2CF9AE}" pid="13" name="ClassificationContentMarkingFooterLocations">
    <vt:lpwstr>Office Theme:10</vt:lpwstr>
  </property>
  <property fmtid="{D5CDD505-2E9C-101B-9397-08002B2CF9AE}" pid="14" name="ClassificationContentMarkingFooterText">
    <vt:lpwstr>INTERNO</vt:lpwstr>
  </property>
  <property fmtid="{D5CDD505-2E9C-101B-9397-08002B2CF9AE}" pid="15" name="ClassificationContentMarkingHeaderLocations">
    <vt:lpwstr>Office Theme:9</vt:lpwstr>
  </property>
  <property fmtid="{D5CDD505-2E9C-101B-9397-08002B2CF9AE}" pid="16" name="ClassificationContentMarkingHeaderText">
    <vt:lpwstr>INTERNO</vt:lpwstr>
  </property>
</Properties>
</file>